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5" r:id="rId1"/>
    <p:sldMasterId id="2147483676" r:id="rId2"/>
  </p:sldMasterIdLst>
  <p:notesMasterIdLst>
    <p:notesMasterId r:id="rId5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Lst>
  <p:sldSz cx="9144000" cy="5143500" type="screen16x9"/>
  <p:notesSz cx="6858000" cy="9144000"/>
  <p:embeddedFontLst>
    <p:embeddedFont>
      <p:font typeface="Amatic SC" panose="00000500000000000000" pitchFamily="2" charset="-79"/>
      <p:regular r:id="rId57"/>
      <p:bold r:id="rId58"/>
    </p:embeddedFont>
    <p:embeddedFont>
      <p:font typeface="Barlow" panose="00000500000000000000" pitchFamily="2" charset="0"/>
      <p:regular r:id="rId59"/>
      <p:bold r:id="rId60"/>
      <p:italic r:id="rId61"/>
      <p:boldItalic r:id="rId62"/>
    </p:embeddedFont>
    <p:embeddedFont>
      <p:font typeface="Calibri" panose="020F0502020204030204" pitchFamily="34" charset="0"/>
      <p:regular r:id="rId63"/>
      <p:bold r:id="rId64"/>
      <p:italic r:id="rId65"/>
      <p:boldItalic r:id="rId66"/>
    </p:embeddedFont>
    <p:embeddedFont>
      <p:font typeface="Didact Gothic" panose="00000500000000000000" pitchFamily="2" charset="0"/>
      <p:regular r:id="rId67"/>
    </p:embeddedFont>
    <p:embeddedFont>
      <p:font typeface="Fira Sans Extra Condensed Medium" panose="020B0604020202020204" charset="0"/>
      <p:regular r:id="rId68"/>
      <p:bold r:id="rId69"/>
      <p:italic r:id="rId70"/>
      <p:boldItalic r:id="rId71"/>
    </p:embeddedFont>
    <p:embeddedFont>
      <p:font typeface="Inter" panose="020B0604020202020204" charset="0"/>
      <p:regular r:id="rId72"/>
      <p:bold r:id="rId73"/>
    </p:embeddedFont>
    <p:embeddedFont>
      <p:font typeface="Montserrat" panose="00000500000000000000" pitchFamily="2" charset="0"/>
      <p:regular r:id="rId74"/>
      <p:bold r:id="rId75"/>
      <p:italic r:id="rId76"/>
      <p:boldItalic r:id="rId77"/>
    </p:embeddedFont>
    <p:embeddedFont>
      <p:font typeface="Montserrat SemiBold" panose="00000700000000000000" pitchFamily="2" charset="0"/>
      <p:regular r:id="rId78"/>
      <p:bold r:id="rId79"/>
      <p:italic r:id="rId80"/>
      <p:boldItalic r:id="rId81"/>
    </p:embeddedFont>
    <p:embeddedFont>
      <p:font typeface="Proxima Nova" panose="020B0604020202020204" charset="0"/>
      <p:regular r:id="rId82"/>
      <p:bold r:id="rId83"/>
      <p:italic r:id="rId84"/>
      <p:boldItalic r:id="rId85"/>
    </p:embeddedFont>
    <p:embeddedFont>
      <p:font typeface="Proxima Nova Semibold" panose="020B0604020202020204" charset="0"/>
      <p:regular r:id="rId86"/>
      <p:bold r:id="rId87"/>
      <p:boldItalic r:id="rId88"/>
    </p:embeddedFont>
    <p:embeddedFont>
      <p:font typeface="Roboto Medium" panose="02000000000000000000" pitchFamily="2" charset="0"/>
      <p:regular r:id="rId89"/>
      <p:bold r:id="rId90"/>
      <p:italic r:id="rId91"/>
      <p:boldItalic r:id="rId9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10D397F-9CAD-44E9-A88F-D1B18C000835}">
  <a:tblStyle styleId="{110D397F-9CAD-44E9-A88F-D1B18C00083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font" Target="fonts/font28.fntdata"/><Relationship Id="rId89" Type="http://schemas.openxmlformats.org/officeDocument/2006/relationships/font" Target="fonts/font3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5" Type="http://schemas.openxmlformats.org/officeDocument/2006/relationships/slide" Target="slides/slide3.xml"/><Relationship Id="rId90" Type="http://schemas.openxmlformats.org/officeDocument/2006/relationships/font" Target="fonts/font34.fntdata"/><Relationship Id="rId95" Type="http://schemas.openxmlformats.org/officeDocument/2006/relationships/theme" Target="theme/theme1.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8.fntdata"/><Relationship Id="rId69" Type="http://schemas.openxmlformats.org/officeDocument/2006/relationships/font" Target="fonts/font1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font" Target="fonts/font29.fntdata"/><Relationship Id="rId93"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font" Target="fonts/font32.fntdata"/><Relationship Id="rId91" Type="http://schemas.openxmlformats.org/officeDocument/2006/relationships/font" Target="fonts/font35.fntdata"/><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font" Target="fonts/font30.fntdata"/><Relationship Id="rId9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7" Type="http://schemas.openxmlformats.org/officeDocument/2006/relationships/slide" Target="slides/slide5.xml"/><Relationship Id="rId71" Type="http://schemas.openxmlformats.org/officeDocument/2006/relationships/font" Target="fonts/font15.fntdata"/><Relationship Id="rId92" Type="http://schemas.openxmlformats.org/officeDocument/2006/relationships/font" Target="fonts/font3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font" Target="fonts/font31.fntdata"/><Relationship Id="rId61" Type="http://schemas.openxmlformats.org/officeDocument/2006/relationships/font" Target="fonts/font5.fntdata"/><Relationship Id="rId82" Type="http://schemas.openxmlformats.org/officeDocument/2006/relationships/font" Target="fonts/font26.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notesMaster" Target="notesMasters/notesMaster1.xml"/><Relationship Id="rId77" Type="http://schemas.openxmlformats.org/officeDocument/2006/relationships/font" Target="fonts/font21.fntdata"/></Relationships>
</file>

<file path=ppt/media/image1.png>
</file>

<file path=ppt/media/image10.gif>
</file>

<file path=ppt/media/image11.gif>
</file>

<file path=ppt/media/image12.gif>
</file>

<file path=ppt/media/image13.png>
</file>

<file path=ppt/media/image2.jpg>
</file>

<file path=ppt/media/image3.png>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a9fa940987_1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a9fa940987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a9fa940987_1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a9fa940987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a9fa940987_1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a9fa940987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9fa940987_1_1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a9fa940987_1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a9fa940987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a9fa940987_1_1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a9fa940987_1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9fa940987_2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9fa940987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a9fa940987_2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a9fa940987_2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a9fa940987_1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a9fa940987_1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a9fa940987_2_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a9fa940987_2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a9fa940987_3_2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a9fa940987_3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a9fa940987_1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a9fa940987_1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a9fa940987_1_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ga9fa940987_1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a9fa940987_1_1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a9fa940987_1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ga9fa940987_2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9fa940987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a9fa940987_3_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a9fa940987_3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a9fa940987_3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p:cNvGrpSpPr/>
        <p:nvPr/>
      </p:nvGrpSpPr>
      <p:grpSpPr>
        <a:xfrm>
          <a:off x="0" y="0"/>
          <a:ext cx="0" cy="0"/>
          <a:chOff x="0" y="0"/>
          <a:chExt cx="0" cy="0"/>
        </a:xfrm>
      </p:grpSpPr>
      <p:sp>
        <p:nvSpPr>
          <p:cNvPr id="557" name="Google Shape;557;ga9fa940987_3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a9fa940987_3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a9fa940987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a9fa940987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a9fa940987_3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a9fa940987_3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9469d1f40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9469d1f4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a9fa940987_3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a9fa940987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a9fa940987_3_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a9fa940987_3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7"/>
        <p:cNvGrpSpPr/>
        <p:nvPr/>
      </p:nvGrpSpPr>
      <p:grpSpPr>
        <a:xfrm>
          <a:off x="0" y="0"/>
          <a:ext cx="0" cy="0"/>
          <a:chOff x="0" y="0"/>
          <a:chExt cx="0" cy="0"/>
        </a:xfrm>
      </p:grpSpPr>
      <p:sp>
        <p:nvSpPr>
          <p:cNvPr id="628" name="Google Shape;628;ga9fa940987_2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 name="Google Shape;629;ga9fa940987_2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a9fa940987_0_1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a9fa940987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a9fa940987_0_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a9fa940987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a9fa940987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a9fa940987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SLIDES_API1930531254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SLIDES_API193053125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SLIDES_API193053125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SLIDES_API193053125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a9469d1f40_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a9469d1f40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a9469d1f40_2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a9469d1f40_2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a9469d1f40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a9469d1f40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a9469d1f40_2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a9469d1f40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a9469d1f40_2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 name="Google Shape;1062;ga9469d1f40_2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0"/>
        <p:cNvGrpSpPr/>
        <p:nvPr/>
      </p:nvGrpSpPr>
      <p:grpSpPr>
        <a:xfrm>
          <a:off x="0" y="0"/>
          <a:ext cx="0" cy="0"/>
          <a:chOff x="0" y="0"/>
          <a:chExt cx="0" cy="0"/>
        </a:xfrm>
      </p:grpSpPr>
      <p:sp>
        <p:nvSpPr>
          <p:cNvPr id="7561" name="Google Shape;7561;ga9469d1f40_2_68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2" name="Google Shape;7562;ga9469d1f40_2_68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87"/>
        <p:cNvGrpSpPr/>
        <p:nvPr/>
      </p:nvGrpSpPr>
      <p:grpSpPr>
        <a:xfrm>
          <a:off x="0" y="0"/>
          <a:ext cx="0" cy="0"/>
          <a:chOff x="0" y="0"/>
          <a:chExt cx="0" cy="0"/>
        </a:xfrm>
      </p:grpSpPr>
      <p:sp>
        <p:nvSpPr>
          <p:cNvPr id="7988" name="Google Shape;7988;ga9469d1f40_2_7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9" name="Google Shape;7989;ga9469d1f40_2_7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50"/>
        <p:cNvGrpSpPr/>
        <p:nvPr/>
      </p:nvGrpSpPr>
      <p:grpSpPr>
        <a:xfrm>
          <a:off x="0" y="0"/>
          <a:ext cx="0" cy="0"/>
          <a:chOff x="0" y="0"/>
          <a:chExt cx="0" cy="0"/>
        </a:xfrm>
      </p:grpSpPr>
      <p:sp>
        <p:nvSpPr>
          <p:cNvPr id="8151" name="Google Shape;8151;ga9469d1f40_2_7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2" name="Google Shape;8152;ga9469d1f40_2_7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2"/>
        <p:cNvGrpSpPr/>
        <p:nvPr/>
      </p:nvGrpSpPr>
      <p:grpSpPr>
        <a:xfrm>
          <a:off x="0" y="0"/>
          <a:ext cx="0" cy="0"/>
          <a:chOff x="0" y="0"/>
          <a:chExt cx="0" cy="0"/>
        </a:xfrm>
      </p:grpSpPr>
      <p:sp>
        <p:nvSpPr>
          <p:cNvPr id="8553" name="Google Shape;8553;ga9469d1f40_2_7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4" name="Google Shape;8554;ga9469d1f40_2_7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3"/>
        <p:cNvGrpSpPr/>
        <p:nvPr/>
      </p:nvGrpSpPr>
      <p:grpSpPr>
        <a:xfrm>
          <a:off x="0" y="0"/>
          <a:ext cx="0" cy="0"/>
          <a:chOff x="0" y="0"/>
          <a:chExt cx="0" cy="0"/>
        </a:xfrm>
      </p:grpSpPr>
      <p:sp>
        <p:nvSpPr>
          <p:cNvPr id="8924" name="Google Shape;8924;ga9469d1f40_2_8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5" name="Google Shape;8925;ga9469d1f40_2_8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5"/>
        <p:cNvGrpSpPr/>
        <p:nvPr/>
      </p:nvGrpSpPr>
      <p:grpSpPr>
        <a:xfrm>
          <a:off x="0" y="0"/>
          <a:ext cx="0" cy="0"/>
          <a:chOff x="0" y="0"/>
          <a:chExt cx="0" cy="0"/>
        </a:xfrm>
      </p:grpSpPr>
      <p:sp>
        <p:nvSpPr>
          <p:cNvPr id="9226" name="Google Shape;9226;ga9469d1f40_2_85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7" name="Google Shape;9227;ga9469d1f40_2_8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7"/>
        <p:cNvGrpSpPr/>
        <p:nvPr/>
      </p:nvGrpSpPr>
      <p:grpSpPr>
        <a:xfrm>
          <a:off x="0" y="0"/>
          <a:ext cx="0" cy="0"/>
          <a:chOff x="0" y="0"/>
          <a:chExt cx="0" cy="0"/>
        </a:xfrm>
      </p:grpSpPr>
      <p:sp>
        <p:nvSpPr>
          <p:cNvPr id="9518" name="Google Shape;9518;ga9469d1f40_2_88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9" name="Google Shape;9519;ga9469d1f40_2_8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6"/>
        <p:cNvGrpSpPr/>
        <p:nvPr/>
      </p:nvGrpSpPr>
      <p:grpSpPr>
        <a:xfrm>
          <a:off x="0" y="0"/>
          <a:ext cx="0" cy="0"/>
          <a:chOff x="0" y="0"/>
          <a:chExt cx="0" cy="0"/>
        </a:xfrm>
      </p:grpSpPr>
      <p:sp>
        <p:nvSpPr>
          <p:cNvPr id="9877" name="Google Shape;9877;ga9469d1f40_2_91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8" name="Google Shape;9878;ga9469d1f40_2_9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a9469d1f40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a9469d1f40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3"/>
        <p:cNvGrpSpPr/>
        <p:nvPr/>
      </p:nvGrpSpPr>
      <p:grpSpPr>
        <a:xfrm>
          <a:off x="0" y="0"/>
          <a:ext cx="0" cy="0"/>
          <a:chOff x="0" y="0"/>
          <a:chExt cx="0" cy="0"/>
        </a:xfrm>
      </p:grpSpPr>
      <p:sp>
        <p:nvSpPr>
          <p:cNvPr id="10294" name="Google Shape;10294;ga9469d1f40_2_96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5" name="Google Shape;10295;ga9469d1f40_2_9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32"/>
        <p:cNvGrpSpPr/>
        <p:nvPr/>
      </p:nvGrpSpPr>
      <p:grpSpPr>
        <a:xfrm>
          <a:off x="0" y="0"/>
          <a:ext cx="0" cy="0"/>
          <a:chOff x="0" y="0"/>
          <a:chExt cx="0" cy="0"/>
        </a:xfrm>
      </p:grpSpPr>
      <p:sp>
        <p:nvSpPr>
          <p:cNvPr id="10633" name="Google Shape;10633;ga9469d1f40_2_99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34" name="Google Shape;10634;ga9469d1f40_2_99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0"/>
        <p:cNvGrpSpPr/>
        <p:nvPr/>
      </p:nvGrpSpPr>
      <p:grpSpPr>
        <a:xfrm>
          <a:off x="0" y="0"/>
          <a:ext cx="0" cy="0"/>
          <a:chOff x="0" y="0"/>
          <a:chExt cx="0" cy="0"/>
        </a:xfrm>
      </p:grpSpPr>
      <p:sp>
        <p:nvSpPr>
          <p:cNvPr id="10821" name="Google Shape;10821;ga9469d1f40_2_10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2" name="Google Shape;10822;ga9469d1f40_2_10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3"/>
        <p:cNvGrpSpPr/>
        <p:nvPr/>
      </p:nvGrpSpPr>
      <p:grpSpPr>
        <a:xfrm>
          <a:off x="0" y="0"/>
          <a:ext cx="0" cy="0"/>
          <a:chOff x="0" y="0"/>
          <a:chExt cx="0" cy="0"/>
        </a:xfrm>
      </p:grpSpPr>
      <p:sp>
        <p:nvSpPr>
          <p:cNvPr id="11064" name="Google Shape;11064;ga9469d1f40_2_103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5" name="Google Shape;11065;ga9469d1f40_2_10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a9469d1f40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a9469d1f40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a9fa940987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a9fa940987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a9fa940987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a9fa940987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43858" y="1172225"/>
            <a:ext cx="6770700" cy="20526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43852" y="3261775"/>
            <a:ext cx="6770700" cy="557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6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0"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0"/>
        <p:cNvGrpSpPr/>
        <p:nvPr/>
      </p:nvGrpSpPr>
      <p:grpSpPr>
        <a:xfrm>
          <a:off x="0" y="0"/>
          <a:ext cx="0" cy="0"/>
          <a:chOff x="0" y="0"/>
          <a:chExt cx="0" cy="0"/>
        </a:xfrm>
      </p:grpSpPr>
      <p:sp>
        <p:nvSpPr>
          <p:cNvPr id="51" name="Google Shape;51;p11"/>
          <p:cNvSpPr txBox="1">
            <a:spLocks noGrp="1"/>
          </p:cNvSpPr>
          <p:nvPr>
            <p:ph type="title" hasCustomPrompt="1"/>
          </p:nvPr>
        </p:nvSpPr>
        <p:spPr>
          <a:xfrm>
            <a:off x="713225" y="1412150"/>
            <a:ext cx="7717500" cy="1657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92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2" name="Google Shape;52;p11"/>
          <p:cNvSpPr txBox="1">
            <a:spLocks noGrp="1"/>
          </p:cNvSpPr>
          <p:nvPr>
            <p:ph type="body" idx="1"/>
          </p:nvPr>
        </p:nvSpPr>
        <p:spPr>
          <a:xfrm>
            <a:off x="713400" y="3069625"/>
            <a:ext cx="7717500" cy="6615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sz="1400">
                <a:solidFill>
                  <a:schemeClr val="dk1"/>
                </a:solidFill>
              </a:defRPr>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3" name="Google Shape;53;p11"/>
          <p:cNvSpPr/>
          <p:nvPr/>
        </p:nvSpPr>
        <p:spPr>
          <a:xfrm rot="10800000" flipH="1">
            <a:off x="0" y="257175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1"/>
          <p:cNvSpPr/>
          <p:nvPr/>
        </p:nvSpPr>
        <p:spPr>
          <a:xfrm rot="10800000" flipH="1">
            <a:off x="7927800" y="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CUSTOM_8">
    <p:spTree>
      <p:nvGrpSpPr>
        <p:cNvPr id="1" name="Shape 56"/>
        <p:cNvGrpSpPr/>
        <p:nvPr/>
      </p:nvGrpSpPr>
      <p:grpSpPr>
        <a:xfrm>
          <a:off x="0" y="0"/>
          <a:ext cx="0" cy="0"/>
          <a:chOff x="0" y="0"/>
          <a:chExt cx="0" cy="0"/>
        </a:xfrm>
      </p:grpSpPr>
      <p:sp>
        <p:nvSpPr>
          <p:cNvPr id="57" name="Google Shape;57;p13"/>
          <p:cNvSpPr txBox="1">
            <a:spLocks noGrp="1"/>
          </p:cNvSpPr>
          <p:nvPr>
            <p:ph type="title"/>
          </p:nvPr>
        </p:nvSpPr>
        <p:spPr>
          <a:xfrm>
            <a:off x="2683950" y="3273525"/>
            <a:ext cx="57573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1800" b="1">
                <a:solidFill>
                  <a:schemeClr val="accent1"/>
                </a:solidFill>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8" name="Google Shape;58;p13"/>
          <p:cNvSpPr txBox="1">
            <a:spLocks noGrp="1"/>
          </p:cNvSpPr>
          <p:nvPr>
            <p:ph type="subTitle" idx="1"/>
          </p:nvPr>
        </p:nvSpPr>
        <p:spPr>
          <a:xfrm flipH="1">
            <a:off x="2684000" y="1247225"/>
            <a:ext cx="5757300" cy="1855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Font typeface="Didact Gothic"/>
              <a:buNone/>
              <a:defRPr sz="2800">
                <a:latin typeface="Montserrat SemiBold"/>
                <a:ea typeface="Montserrat SemiBold"/>
                <a:cs typeface="Montserrat SemiBold"/>
                <a:sym typeface="Montserrat SemiBo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 name="Google Shape;59;p13"/>
          <p:cNvSpPr/>
          <p:nvPr/>
        </p:nvSpPr>
        <p:spPr>
          <a:xfrm rot="10800000" flipH="1">
            <a:off x="1216200" y="2571750"/>
            <a:ext cx="1216200" cy="257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3"/>
          <p:cNvSpPr/>
          <p:nvPr/>
        </p:nvSpPr>
        <p:spPr>
          <a:xfrm rot="10800000" flipH="1">
            <a:off x="0" y="1061825"/>
            <a:ext cx="1216200" cy="1509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a:spcBef>
                <a:spcPts val="0"/>
              </a:spcBef>
              <a:spcAft>
                <a:spcPts val="0"/>
              </a:spcAft>
              <a:buSzPts val="2800"/>
              <a:buFont typeface="Montserrat"/>
              <a:buNone/>
              <a:defRPr>
                <a:latin typeface="Montserrat"/>
                <a:ea typeface="Montserrat"/>
                <a:cs typeface="Montserrat"/>
                <a:sym typeface="Montserrat"/>
              </a:defRPr>
            </a:lvl2pPr>
            <a:lvl3pPr lvl="2">
              <a:spcBef>
                <a:spcPts val="0"/>
              </a:spcBef>
              <a:spcAft>
                <a:spcPts val="0"/>
              </a:spcAft>
              <a:buSzPts val="2800"/>
              <a:buFont typeface="Montserrat"/>
              <a:buNone/>
              <a:defRPr>
                <a:latin typeface="Montserrat"/>
                <a:ea typeface="Montserrat"/>
                <a:cs typeface="Montserrat"/>
                <a:sym typeface="Montserrat"/>
              </a:defRPr>
            </a:lvl3pPr>
            <a:lvl4pPr lvl="3">
              <a:spcBef>
                <a:spcPts val="0"/>
              </a:spcBef>
              <a:spcAft>
                <a:spcPts val="0"/>
              </a:spcAft>
              <a:buSzPts val="2800"/>
              <a:buFont typeface="Montserrat"/>
              <a:buNone/>
              <a:defRPr>
                <a:latin typeface="Montserrat"/>
                <a:ea typeface="Montserrat"/>
                <a:cs typeface="Montserrat"/>
                <a:sym typeface="Montserrat"/>
              </a:defRPr>
            </a:lvl4pPr>
            <a:lvl5pPr lvl="4">
              <a:spcBef>
                <a:spcPts val="0"/>
              </a:spcBef>
              <a:spcAft>
                <a:spcPts val="0"/>
              </a:spcAft>
              <a:buSzPts val="2800"/>
              <a:buFont typeface="Montserrat"/>
              <a:buNone/>
              <a:defRPr>
                <a:latin typeface="Montserrat"/>
                <a:ea typeface="Montserrat"/>
                <a:cs typeface="Montserrat"/>
                <a:sym typeface="Montserrat"/>
              </a:defRPr>
            </a:lvl5pPr>
            <a:lvl6pPr lvl="5">
              <a:spcBef>
                <a:spcPts val="0"/>
              </a:spcBef>
              <a:spcAft>
                <a:spcPts val="0"/>
              </a:spcAft>
              <a:buSzPts val="2800"/>
              <a:buFont typeface="Montserrat"/>
              <a:buNone/>
              <a:defRPr>
                <a:latin typeface="Montserrat"/>
                <a:ea typeface="Montserrat"/>
                <a:cs typeface="Montserrat"/>
                <a:sym typeface="Montserrat"/>
              </a:defRPr>
            </a:lvl6pPr>
            <a:lvl7pPr lvl="6">
              <a:spcBef>
                <a:spcPts val="0"/>
              </a:spcBef>
              <a:spcAft>
                <a:spcPts val="0"/>
              </a:spcAft>
              <a:buSzPts val="2800"/>
              <a:buFont typeface="Montserrat"/>
              <a:buNone/>
              <a:defRPr>
                <a:latin typeface="Montserrat"/>
                <a:ea typeface="Montserrat"/>
                <a:cs typeface="Montserrat"/>
                <a:sym typeface="Montserrat"/>
              </a:defRPr>
            </a:lvl7pPr>
            <a:lvl8pPr lvl="7">
              <a:spcBef>
                <a:spcPts val="0"/>
              </a:spcBef>
              <a:spcAft>
                <a:spcPts val="0"/>
              </a:spcAft>
              <a:buSzPts val="2800"/>
              <a:buFont typeface="Montserrat"/>
              <a:buNone/>
              <a:defRPr>
                <a:latin typeface="Montserrat"/>
                <a:ea typeface="Montserrat"/>
                <a:cs typeface="Montserrat"/>
                <a:sym typeface="Montserrat"/>
              </a:defRPr>
            </a:lvl8pPr>
            <a:lvl9pPr lvl="8">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63" name="Google Shape;63;p14"/>
          <p:cNvSpPr txBox="1">
            <a:spLocks noGrp="1"/>
          </p:cNvSpPr>
          <p:nvPr>
            <p:ph type="ctrTitle" idx="2"/>
          </p:nvPr>
        </p:nvSpPr>
        <p:spPr>
          <a:xfrm>
            <a:off x="2310350" y="1446813"/>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64" name="Google Shape;64;p14"/>
          <p:cNvSpPr txBox="1">
            <a:spLocks noGrp="1"/>
          </p:cNvSpPr>
          <p:nvPr>
            <p:ph type="title" idx="3" hasCustomPrompt="1"/>
          </p:nvPr>
        </p:nvSpPr>
        <p:spPr>
          <a:xfrm>
            <a:off x="717800" y="1521025"/>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a:spLocks noGrp="1"/>
          </p:cNvSpPr>
          <p:nvPr>
            <p:ph type="subTitle" idx="1"/>
          </p:nvPr>
        </p:nvSpPr>
        <p:spPr>
          <a:xfrm>
            <a:off x="2310350" y="185887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66" name="Google Shape;66;p14"/>
          <p:cNvSpPr txBox="1">
            <a:spLocks noGrp="1"/>
          </p:cNvSpPr>
          <p:nvPr>
            <p:ph type="ctrTitle" idx="4"/>
          </p:nvPr>
        </p:nvSpPr>
        <p:spPr>
          <a:xfrm>
            <a:off x="6233050" y="1446813"/>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67" name="Google Shape;67;p14"/>
          <p:cNvSpPr txBox="1">
            <a:spLocks noGrp="1"/>
          </p:cNvSpPr>
          <p:nvPr>
            <p:ph type="title" idx="5" hasCustomPrompt="1"/>
          </p:nvPr>
        </p:nvSpPr>
        <p:spPr>
          <a:xfrm>
            <a:off x="4686400" y="1521025"/>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8" name="Google Shape;68;p14"/>
          <p:cNvSpPr txBox="1">
            <a:spLocks noGrp="1"/>
          </p:cNvSpPr>
          <p:nvPr>
            <p:ph type="subTitle" idx="6"/>
          </p:nvPr>
        </p:nvSpPr>
        <p:spPr>
          <a:xfrm>
            <a:off x="6275800" y="1858878"/>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69" name="Google Shape;69;p14"/>
          <p:cNvSpPr txBox="1">
            <a:spLocks noGrp="1"/>
          </p:cNvSpPr>
          <p:nvPr>
            <p:ph type="ctrTitle" idx="7"/>
          </p:nvPr>
        </p:nvSpPr>
        <p:spPr>
          <a:xfrm>
            <a:off x="2310350" y="2868777"/>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70" name="Google Shape;70;p14"/>
          <p:cNvSpPr txBox="1">
            <a:spLocks noGrp="1"/>
          </p:cNvSpPr>
          <p:nvPr>
            <p:ph type="title" idx="8" hasCustomPrompt="1"/>
          </p:nvPr>
        </p:nvSpPr>
        <p:spPr>
          <a:xfrm>
            <a:off x="717800" y="2960450"/>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1" name="Google Shape;71;p14"/>
          <p:cNvSpPr txBox="1">
            <a:spLocks noGrp="1"/>
          </p:cNvSpPr>
          <p:nvPr>
            <p:ph type="subTitle" idx="9"/>
          </p:nvPr>
        </p:nvSpPr>
        <p:spPr>
          <a:xfrm>
            <a:off x="2310350" y="329832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72" name="Google Shape;72;p14"/>
          <p:cNvSpPr txBox="1">
            <a:spLocks noGrp="1"/>
          </p:cNvSpPr>
          <p:nvPr>
            <p:ph type="ctrTitle" idx="13"/>
          </p:nvPr>
        </p:nvSpPr>
        <p:spPr>
          <a:xfrm>
            <a:off x="6275650" y="286877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73" name="Google Shape;73;p14"/>
          <p:cNvSpPr txBox="1">
            <a:spLocks noGrp="1"/>
          </p:cNvSpPr>
          <p:nvPr>
            <p:ph type="title" idx="14" hasCustomPrompt="1"/>
          </p:nvPr>
        </p:nvSpPr>
        <p:spPr>
          <a:xfrm>
            <a:off x="4686400" y="2960450"/>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7000">
                <a:solidFill>
                  <a:srgbClr val="4A8CFF"/>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4" name="Google Shape;74;p14"/>
          <p:cNvSpPr txBox="1">
            <a:spLocks noGrp="1"/>
          </p:cNvSpPr>
          <p:nvPr>
            <p:ph type="subTitle" idx="15"/>
          </p:nvPr>
        </p:nvSpPr>
        <p:spPr>
          <a:xfrm>
            <a:off x="6275800" y="329832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75" name="Google Shape;75;p14"/>
          <p:cNvSpPr/>
          <p:nvPr/>
        </p:nvSpPr>
        <p:spPr>
          <a:xfrm>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p:nvPr/>
        </p:nvSpPr>
        <p:spPr>
          <a:xfrm>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CUSTOM_13">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79" name="Google Shape;79;p15"/>
          <p:cNvSpPr txBox="1">
            <a:spLocks noGrp="1"/>
          </p:cNvSpPr>
          <p:nvPr>
            <p:ph type="subTitle" idx="1"/>
          </p:nvPr>
        </p:nvSpPr>
        <p:spPr>
          <a:xfrm>
            <a:off x="1454225" y="33913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80" name="Google Shape;80;p15"/>
          <p:cNvSpPr txBox="1">
            <a:spLocks noGrp="1"/>
          </p:cNvSpPr>
          <p:nvPr>
            <p:ph type="subTitle" idx="2"/>
          </p:nvPr>
        </p:nvSpPr>
        <p:spPr>
          <a:xfrm>
            <a:off x="1454225" y="37667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81" name="Google Shape;81;p15"/>
          <p:cNvSpPr txBox="1">
            <a:spLocks noGrp="1"/>
          </p:cNvSpPr>
          <p:nvPr>
            <p:ph type="subTitle" idx="3"/>
          </p:nvPr>
        </p:nvSpPr>
        <p:spPr>
          <a:xfrm>
            <a:off x="5427875" y="33913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82" name="Google Shape;82;p15"/>
          <p:cNvSpPr txBox="1">
            <a:spLocks noGrp="1"/>
          </p:cNvSpPr>
          <p:nvPr>
            <p:ph type="subTitle" idx="4"/>
          </p:nvPr>
        </p:nvSpPr>
        <p:spPr>
          <a:xfrm>
            <a:off x="5427875" y="37667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83" name="Google Shape;83;p15"/>
          <p:cNvSpPr/>
          <p:nvPr/>
        </p:nvSpPr>
        <p:spPr>
          <a:xfrm rot="5400000">
            <a:off x="-2131350" y="2050000"/>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2">
  <p:cSld name="CUSTOM_15">
    <p:spTree>
      <p:nvGrpSpPr>
        <p:cNvPr id="1" name="Shape 84"/>
        <p:cNvGrpSpPr/>
        <p:nvPr/>
      </p:nvGrpSpPr>
      <p:grpSpPr>
        <a:xfrm>
          <a:off x="0" y="0"/>
          <a:ext cx="0" cy="0"/>
          <a:chOff x="0" y="0"/>
          <a:chExt cx="0" cy="0"/>
        </a:xfrm>
      </p:grpSpPr>
      <p:sp>
        <p:nvSpPr>
          <p:cNvPr id="85" name="Google Shape;85;p16"/>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86" name="Google Shape;86;p16"/>
          <p:cNvSpPr txBox="1">
            <a:spLocks noGrp="1"/>
          </p:cNvSpPr>
          <p:nvPr>
            <p:ph type="subTitle" idx="1"/>
          </p:nvPr>
        </p:nvSpPr>
        <p:spPr>
          <a:xfrm>
            <a:off x="1098800" y="3775200"/>
            <a:ext cx="28131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87" name="Google Shape;87;p16"/>
          <p:cNvSpPr txBox="1">
            <a:spLocks noGrp="1"/>
          </p:cNvSpPr>
          <p:nvPr>
            <p:ph type="subTitle" idx="2"/>
          </p:nvPr>
        </p:nvSpPr>
        <p:spPr>
          <a:xfrm>
            <a:off x="1098800" y="3051300"/>
            <a:ext cx="28131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88" name="Google Shape;88;p16"/>
          <p:cNvSpPr txBox="1">
            <a:spLocks noGrp="1"/>
          </p:cNvSpPr>
          <p:nvPr>
            <p:ph type="subTitle" idx="3"/>
          </p:nvPr>
        </p:nvSpPr>
        <p:spPr>
          <a:xfrm>
            <a:off x="1098800" y="2315550"/>
            <a:ext cx="28131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89" name="Google Shape;89;p16"/>
          <p:cNvSpPr txBox="1">
            <a:spLocks noGrp="1"/>
          </p:cNvSpPr>
          <p:nvPr>
            <p:ph type="subTitle" idx="4"/>
          </p:nvPr>
        </p:nvSpPr>
        <p:spPr>
          <a:xfrm>
            <a:off x="1098800" y="1591650"/>
            <a:ext cx="28131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90" name="Google Shape;90;p16"/>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6"/>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94" name="Google Shape;94;p17"/>
          <p:cNvSpPr txBox="1">
            <a:spLocks noGrp="1"/>
          </p:cNvSpPr>
          <p:nvPr>
            <p:ph type="subTitle" idx="1"/>
          </p:nvPr>
        </p:nvSpPr>
        <p:spPr>
          <a:xfrm>
            <a:off x="78810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5" name="Google Shape;95;p17"/>
          <p:cNvSpPr txBox="1">
            <a:spLocks noGrp="1"/>
          </p:cNvSpPr>
          <p:nvPr>
            <p:ph type="subTitle" idx="2"/>
          </p:nvPr>
        </p:nvSpPr>
        <p:spPr>
          <a:xfrm>
            <a:off x="78810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96" name="Google Shape;96;p17"/>
          <p:cNvSpPr txBox="1">
            <a:spLocks noGrp="1"/>
          </p:cNvSpPr>
          <p:nvPr>
            <p:ph type="subTitle" idx="3"/>
          </p:nvPr>
        </p:nvSpPr>
        <p:spPr>
          <a:xfrm>
            <a:off x="344115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7" name="Google Shape;97;p17"/>
          <p:cNvSpPr txBox="1">
            <a:spLocks noGrp="1"/>
          </p:cNvSpPr>
          <p:nvPr>
            <p:ph type="subTitle" idx="4"/>
          </p:nvPr>
        </p:nvSpPr>
        <p:spPr>
          <a:xfrm>
            <a:off x="344115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98" name="Google Shape;98;p17"/>
          <p:cNvSpPr txBox="1">
            <a:spLocks noGrp="1"/>
          </p:cNvSpPr>
          <p:nvPr>
            <p:ph type="subTitle" idx="5"/>
          </p:nvPr>
        </p:nvSpPr>
        <p:spPr>
          <a:xfrm>
            <a:off x="609420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9" name="Google Shape;99;p17"/>
          <p:cNvSpPr txBox="1">
            <a:spLocks noGrp="1"/>
          </p:cNvSpPr>
          <p:nvPr>
            <p:ph type="subTitle" idx="6"/>
          </p:nvPr>
        </p:nvSpPr>
        <p:spPr>
          <a:xfrm>
            <a:off x="609420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100" name="Google Shape;100;p17"/>
          <p:cNvSpPr/>
          <p:nvPr/>
        </p:nvSpPr>
        <p:spPr>
          <a:xfrm flipH="1">
            <a:off x="457200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7"/>
          <p:cNvSpPr/>
          <p:nvPr/>
        </p:nvSpPr>
        <p:spPr>
          <a:xfrm flipH="1">
            <a:off x="5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
  <p:cSld name="CUSTOM_3">
    <p:spTree>
      <p:nvGrpSpPr>
        <p:cNvPr id="1" name="Shape 102"/>
        <p:cNvGrpSpPr/>
        <p:nvPr/>
      </p:nvGrpSpPr>
      <p:grpSpPr>
        <a:xfrm>
          <a:off x="0" y="0"/>
          <a:ext cx="0" cy="0"/>
          <a:chOff x="0" y="0"/>
          <a:chExt cx="0" cy="0"/>
        </a:xfrm>
      </p:grpSpPr>
      <p:sp>
        <p:nvSpPr>
          <p:cNvPr id="103" name="Google Shape;103;p18"/>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04" name="Google Shape;104;p18"/>
          <p:cNvSpPr txBox="1">
            <a:spLocks noGrp="1"/>
          </p:cNvSpPr>
          <p:nvPr>
            <p:ph type="subTitle" idx="1"/>
          </p:nvPr>
        </p:nvSpPr>
        <p:spPr>
          <a:xfrm>
            <a:off x="1878275" y="1251675"/>
            <a:ext cx="2787600" cy="4239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a:endParaRPr/>
          </a:p>
        </p:txBody>
      </p:sp>
      <p:sp>
        <p:nvSpPr>
          <p:cNvPr id="105" name="Google Shape;105;p18"/>
          <p:cNvSpPr txBox="1">
            <a:spLocks noGrp="1"/>
          </p:cNvSpPr>
          <p:nvPr>
            <p:ph type="subTitle" idx="2"/>
          </p:nvPr>
        </p:nvSpPr>
        <p:spPr>
          <a:xfrm>
            <a:off x="1878275" y="1744345"/>
            <a:ext cx="2787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06" name="Google Shape;106;p18"/>
          <p:cNvSpPr txBox="1">
            <a:spLocks noGrp="1"/>
          </p:cNvSpPr>
          <p:nvPr>
            <p:ph type="subTitle" idx="3"/>
          </p:nvPr>
        </p:nvSpPr>
        <p:spPr>
          <a:xfrm>
            <a:off x="5351497" y="1251675"/>
            <a:ext cx="2787600" cy="4239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a:endParaRPr/>
          </a:p>
        </p:txBody>
      </p:sp>
      <p:sp>
        <p:nvSpPr>
          <p:cNvPr id="107" name="Google Shape;107;p18"/>
          <p:cNvSpPr txBox="1">
            <a:spLocks noGrp="1"/>
          </p:cNvSpPr>
          <p:nvPr>
            <p:ph type="subTitle" idx="4"/>
          </p:nvPr>
        </p:nvSpPr>
        <p:spPr>
          <a:xfrm>
            <a:off x="5351493" y="1744282"/>
            <a:ext cx="2787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08" name="Google Shape;108;p18"/>
          <p:cNvSpPr txBox="1">
            <a:spLocks noGrp="1"/>
          </p:cNvSpPr>
          <p:nvPr>
            <p:ph type="subTitle" idx="5"/>
          </p:nvPr>
        </p:nvSpPr>
        <p:spPr>
          <a:xfrm>
            <a:off x="1878275" y="2898148"/>
            <a:ext cx="2787600" cy="3402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a:endParaRPr/>
          </a:p>
        </p:txBody>
      </p:sp>
      <p:sp>
        <p:nvSpPr>
          <p:cNvPr id="109" name="Google Shape;109;p18"/>
          <p:cNvSpPr txBox="1">
            <a:spLocks noGrp="1"/>
          </p:cNvSpPr>
          <p:nvPr>
            <p:ph type="subTitle" idx="6"/>
          </p:nvPr>
        </p:nvSpPr>
        <p:spPr>
          <a:xfrm>
            <a:off x="1878275" y="3390754"/>
            <a:ext cx="2787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10" name="Google Shape;110;p18"/>
          <p:cNvSpPr txBox="1">
            <a:spLocks noGrp="1"/>
          </p:cNvSpPr>
          <p:nvPr>
            <p:ph type="subTitle" idx="7"/>
          </p:nvPr>
        </p:nvSpPr>
        <p:spPr>
          <a:xfrm>
            <a:off x="5351425" y="2898156"/>
            <a:ext cx="2787600" cy="3402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a:endParaRPr/>
          </a:p>
        </p:txBody>
      </p:sp>
      <p:sp>
        <p:nvSpPr>
          <p:cNvPr id="111" name="Google Shape;111;p18"/>
          <p:cNvSpPr txBox="1">
            <a:spLocks noGrp="1"/>
          </p:cNvSpPr>
          <p:nvPr>
            <p:ph type="subTitle" idx="8"/>
          </p:nvPr>
        </p:nvSpPr>
        <p:spPr>
          <a:xfrm>
            <a:off x="5351425" y="3390754"/>
            <a:ext cx="2787600" cy="8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12" name="Google Shape;112;p18"/>
          <p:cNvSpPr txBox="1">
            <a:spLocks noGrp="1"/>
          </p:cNvSpPr>
          <p:nvPr>
            <p:ph type="subTitle" idx="9"/>
          </p:nvPr>
        </p:nvSpPr>
        <p:spPr>
          <a:xfrm rot="-5400803">
            <a:off x="609009" y="1779468"/>
            <a:ext cx="1284300" cy="492600"/>
          </a:xfrm>
          <a:prstGeom prst="rect">
            <a:avLst/>
          </a:prstGeom>
        </p:spPr>
        <p:txBody>
          <a:bodyPr spcFirstLastPara="1" wrap="square" lIns="91425" tIns="91425" rIns="91425" bIns="91425" anchor="t" anchorCtr="0">
            <a:noAutofit/>
          </a:bodyPr>
          <a:lstStyle>
            <a:lvl1pPr lvl="0" algn="ctr">
              <a:spcBef>
                <a:spcPts val="0"/>
              </a:spcBef>
              <a:spcAft>
                <a:spcPts val="0"/>
              </a:spcAft>
              <a:buSzPts val="1800"/>
              <a:buNone/>
              <a:defRPr b="1">
                <a:solidFill>
                  <a:schemeClr val="lt1"/>
                </a:solidFill>
              </a:defRPr>
            </a:lvl1pPr>
            <a:lvl2pPr lvl="1">
              <a:spcBef>
                <a:spcPts val="1600"/>
              </a:spcBef>
              <a:spcAft>
                <a:spcPts val="0"/>
              </a:spcAft>
              <a:buSzPts val="1400"/>
              <a:buNone/>
              <a:defRPr b="1"/>
            </a:lvl2pPr>
            <a:lvl3pPr lvl="2">
              <a:spcBef>
                <a:spcPts val="1600"/>
              </a:spcBef>
              <a:spcAft>
                <a:spcPts val="0"/>
              </a:spcAft>
              <a:buSzPts val="1400"/>
              <a:buNone/>
              <a:defRPr b="1"/>
            </a:lvl3pPr>
            <a:lvl4pPr lvl="3">
              <a:spcBef>
                <a:spcPts val="1600"/>
              </a:spcBef>
              <a:spcAft>
                <a:spcPts val="0"/>
              </a:spcAft>
              <a:buSzPts val="1400"/>
              <a:buNone/>
              <a:defRPr b="1"/>
            </a:lvl4pPr>
            <a:lvl5pPr lvl="4">
              <a:spcBef>
                <a:spcPts val="1600"/>
              </a:spcBef>
              <a:spcAft>
                <a:spcPts val="0"/>
              </a:spcAft>
              <a:buSzPts val="1400"/>
              <a:buNone/>
              <a:defRPr b="1"/>
            </a:lvl5pPr>
            <a:lvl6pPr lvl="5">
              <a:spcBef>
                <a:spcPts val="1600"/>
              </a:spcBef>
              <a:spcAft>
                <a:spcPts val="0"/>
              </a:spcAft>
              <a:buSzPts val="1400"/>
              <a:buNone/>
              <a:defRPr b="1"/>
            </a:lvl6pPr>
            <a:lvl7pPr lvl="6">
              <a:spcBef>
                <a:spcPts val="1600"/>
              </a:spcBef>
              <a:spcAft>
                <a:spcPts val="0"/>
              </a:spcAft>
              <a:buSzPts val="1400"/>
              <a:buNone/>
              <a:defRPr b="1"/>
            </a:lvl7pPr>
            <a:lvl8pPr lvl="7">
              <a:spcBef>
                <a:spcPts val="1600"/>
              </a:spcBef>
              <a:spcAft>
                <a:spcPts val="0"/>
              </a:spcAft>
              <a:buSzPts val="1400"/>
              <a:buNone/>
              <a:defRPr b="1"/>
            </a:lvl8pPr>
            <a:lvl9pPr lvl="8">
              <a:spcBef>
                <a:spcPts val="1600"/>
              </a:spcBef>
              <a:spcAft>
                <a:spcPts val="1600"/>
              </a:spcAft>
              <a:buSzPts val="1400"/>
              <a:buNone/>
              <a:defRPr b="1"/>
            </a:lvl9pPr>
          </a:lstStyle>
          <a:p>
            <a:endParaRPr/>
          </a:p>
        </p:txBody>
      </p:sp>
      <p:sp>
        <p:nvSpPr>
          <p:cNvPr id="113" name="Google Shape;113;p18"/>
          <p:cNvSpPr txBox="1">
            <a:spLocks noGrp="1"/>
          </p:cNvSpPr>
          <p:nvPr>
            <p:ph type="subTitle" idx="13"/>
          </p:nvPr>
        </p:nvSpPr>
        <p:spPr>
          <a:xfrm rot="-5400000">
            <a:off x="609075" y="3422400"/>
            <a:ext cx="1284300" cy="492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b="1">
                <a:solidFill>
                  <a:schemeClr val="lt1"/>
                </a:solidFill>
              </a:defRPr>
            </a:lvl1pPr>
            <a:lvl2pPr lvl="1" rtl="0">
              <a:spcBef>
                <a:spcPts val="1600"/>
              </a:spcBef>
              <a:spcAft>
                <a:spcPts val="0"/>
              </a:spcAft>
              <a:buSzPts val="1400"/>
              <a:buNone/>
              <a:defRPr b="1"/>
            </a:lvl2pPr>
            <a:lvl3pPr lvl="2" rtl="0">
              <a:spcBef>
                <a:spcPts val="1600"/>
              </a:spcBef>
              <a:spcAft>
                <a:spcPts val="0"/>
              </a:spcAft>
              <a:buSzPts val="1400"/>
              <a:buNone/>
              <a:defRPr b="1"/>
            </a:lvl3pPr>
            <a:lvl4pPr lvl="3" rtl="0">
              <a:spcBef>
                <a:spcPts val="1600"/>
              </a:spcBef>
              <a:spcAft>
                <a:spcPts val="0"/>
              </a:spcAft>
              <a:buSzPts val="1400"/>
              <a:buNone/>
              <a:defRPr b="1"/>
            </a:lvl4pPr>
            <a:lvl5pPr lvl="4" rtl="0">
              <a:spcBef>
                <a:spcPts val="1600"/>
              </a:spcBef>
              <a:spcAft>
                <a:spcPts val="0"/>
              </a:spcAft>
              <a:buSzPts val="1400"/>
              <a:buNone/>
              <a:defRPr b="1"/>
            </a:lvl5pPr>
            <a:lvl6pPr lvl="5" rtl="0">
              <a:spcBef>
                <a:spcPts val="1600"/>
              </a:spcBef>
              <a:spcAft>
                <a:spcPts val="0"/>
              </a:spcAft>
              <a:buSzPts val="1400"/>
              <a:buNone/>
              <a:defRPr b="1"/>
            </a:lvl6pPr>
            <a:lvl7pPr lvl="6" rtl="0">
              <a:spcBef>
                <a:spcPts val="1600"/>
              </a:spcBef>
              <a:spcAft>
                <a:spcPts val="0"/>
              </a:spcAft>
              <a:buSzPts val="1400"/>
              <a:buNone/>
              <a:defRPr b="1"/>
            </a:lvl7pPr>
            <a:lvl8pPr lvl="7" rtl="0">
              <a:spcBef>
                <a:spcPts val="1600"/>
              </a:spcBef>
              <a:spcAft>
                <a:spcPts val="0"/>
              </a:spcAft>
              <a:buSzPts val="1400"/>
              <a:buNone/>
              <a:defRPr b="1"/>
            </a:lvl8pPr>
            <a:lvl9pPr lvl="8" rtl="0">
              <a:spcBef>
                <a:spcPts val="1600"/>
              </a:spcBef>
              <a:spcAft>
                <a:spcPts val="1600"/>
              </a:spcAft>
              <a:buSzPts val="1400"/>
              <a:buNone/>
              <a:defRPr b="1"/>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1">
  <p:cSld name="CUSTOM_14">
    <p:spTree>
      <p:nvGrpSpPr>
        <p:cNvPr id="1" name="Shape 114"/>
        <p:cNvGrpSpPr/>
        <p:nvPr/>
      </p:nvGrpSpPr>
      <p:grpSpPr>
        <a:xfrm>
          <a:off x="0" y="0"/>
          <a:ext cx="0" cy="0"/>
          <a:chOff x="0" y="0"/>
          <a:chExt cx="0" cy="0"/>
        </a:xfrm>
      </p:grpSpPr>
      <p:sp>
        <p:nvSpPr>
          <p:cNvPr id="115" name="Google Shape;115;p19"/>
          <p:cNvSpPr txBox="1">
            <a:spLocks noGrp="1"/>
          </p:cNvSpPr>
          <p:nvPr>
            <p:ph type="subTitle" idx="1"/>
          </p:nvPr>
        </p:nvSpPr>
        <p:spPr>
          <a:xfrm>
            <a:off x="5951340" y="1570850"/>
            <a:ext cx="2479500" cy="4239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16" name="Google Shape;116;p19"/>
          <p:cNvSpPr txBox="1">
            <a:spLocks noGrp="1"/>
          </p:cNvSpPr>
          <p:nvPr>
            <p:ph type="subTitle" idx="2"/>
          </p:nvPr>
        </p:nvSpPr>
        <p:spPr>
          <a:xfrm>
            <a:off x="5951336" y="1941975"/>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1600"/>
              </a:spcBef>
              <a:spcAft>
                <a:spcPts val="0"/>
              </a:spcAft>
              <a:buNone/>
              <a:defRPr sz="1400">
                <a:solidFill>
                  <a:schemeClr val="dk1"/>
                </a:solidFill>
              </a:defRPr>
            </a:lvl2pPr>
            <a:lvl3pPr lvl="2" algn="r" rtl="0">
              <a:lnSpc>
                <a:spcPct val="100000"/>
              </a:lnSpc>
              <a:spcBef>
                <a:spcPts val="1600"/>
              </a:spcBef>
              <a:spcAft>
                <a:spcPts val="0"/>
              </a:spcAft>
              <a:buNone/>
              <a:defRPr sz="1400">
                <a:solidFill>
                  <a:schemeClr val="dk1"/>
                </a:solidFill>
              </a:defRPr>
            </a:lvl3pPr>
            <a:lvl4pPr lvl="3" algn="r" rtl="0">
              <a:lnSpc>
                <a:spcPct val="100000"/>
              </a:lnSpc>
              <a:spcBef>
                <a:spcPts val="1600"/>
              </a:spcBef>
              <a:spcAft>
                <a:spcPts val="0"/>
              </a:spcAft>
              <a:buNone/>
              <a:defRPr sz="1400">
                <a:solidFill>
                  <a:schemeClr val="dk1"/>
                </a:solidFill>
              </a:defRPr>
            </a:lvl4pPr>
            <a:lvl5pPr lvl="4" algn="r" rtl="0">
              <a:lnSpc>
                <a:spcPct val="100000"/>
              </a:lnSpc>
              <a:spcBef>
                <a:spcPts val="1600"/>
              </a:spcBef>
              <a:spcAft>
                <a:spcPts val="0"/>
              </a:spcAft>
              <a:buNone/>
              <a:defRPr sz="1400">
                <a:solidFill>
                  <a:schemeClr val="dk1"/>
                </a:solidFill>
              </a:defRPr>
            </a:lvl5pPr>
            <a:lvl6pPr lvl="5" algn="r" rtl="0">
              <a:lnSpc>
                <a:spcPct val="100000"/>
              </a:lnSpc>
              <a:spcBef>
                <a:spcPts val="1600"/>
              </a:spcBef>
              <a:spcAft>
                <a:spcPts val="0"/>
              </a:spcAft>
              <a:buNone/>
              <a:defRPr sz="1400">
                <a:solidFill>
                  <a:schemeClr val="dk1"/>
                </a:solidFill>
              </a:defRPr>
            </a:lvl6pPr>
            <a:lvl7pPr lvl="6" algn="r" rtl="0">
              <a:lnSpc>
                <a:spcPct val="100000"/>
              </a:lnSpc>
              <a:spcBef>
                <a:spcPts val="1600"/>
              </a:spcBef>
              <a:spcAft>
                <a:spcPts val="0"/>
              </a:spcAft>
              <a:buNone/>
              <a:defRPr sz="1400">
                <a:solidFill>
                  <a:schemeClr val="dk1"/>
                </a:solidFill>
              </a:defRPr>
            </a:lvl7pPr>
            <a:lvl8pPr lvl="7" algn="r" rtl="0">
              <a:lnSpc>
                <a:spcPct val="100000"/>
              </a:lnSpc>
              <a:spcBef>
                <a:spcPts val="1600"/>
              </a:spcBef>
              <a:spcAft>
                <a:spcPts val="0"/>
              </a:spcAft>
              <a:buNone/>
              <a:defRPr sz="1400">
                <a:solidFill>
                  <a:schemeClr val="dk1"/>
                </a:solidFill>
              </a:defRPr>
            </a:lvl8pPr>
            <a:lvl9pPr lvl="8" algn="r" rtl="0">
              <a:lnSpc>
                <a:spcPct val="100000"/>
              </a:lnSpc>
              <a:spcBef>
                <a:spcPts val="1600"/>
              </a:spcBef>
              <a:spcAft>
                <a:spcPts val="1600"/>
              </a:spcAft>
              <a:buNone/>
              <a:defRPr sz="1400">
                <a:solidFill>
                  <a:schemeClr val="dk1"/>
                </a:solidFill>
              </a:defRPr>
            </a:lvl9pPr>
          </a:lstStyle>
          <a:p>
            <a:endParaRPr/>
          </a:p>
        </p:txBody>
      </p:sp>
      <p:sp>
        <p:nvSpPr>
          <p:cNvPr id="117" name="Google Shape;117;p19"/>
          <p:cNvSpPr txBox="1">
            <a:spLocks noGrp="1"/>
          </p:cNvSpPr>
          <p:nvPr>
            <p:ph type="subTitle" idx="3"/>
          </p:nvPr>
        </p:nvSpPr>
        <p:spPr>
          <a:xfrm>
            <a:off x="5951276" y="3064926"/>
            <a:ext cx="2479500" cy="340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18" name="Google Shape;118;p19"/>
          <p:cNvSpPr txBox="1">
            <a:spLocks noGrp="1"/>
          </p:cNvSpPr>
          <p:nvPr>
            <p:ph type="subTitle" idx="4"/>
          </p:nvPr>
        </p:nvSpPr>
        <p:spPr>
          <a:xfrm>
            <a:off x="5951276" y="3436049"/>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0"/>
              </a:spcBef>
              <a:spcAft>
                <a:spcPts val="0"/>
              </a:spcAft>
              <a:buNone/>
              <a:defRPr sz="1400">
                <a:solidFill>
                  <a:schemeClr val="dk1"/>
                </a:solidFill>
              </a:defRPr>
            </a:lvl2pPr>
            <a:lvl3pPr lvl="2" algn="r" rtl="0">
              <a:lnSpc>
                <a:spcPct val="100000"/>
              </a:lnSpc>
              <a:spcBef>
                <a:spcPts val="0"/>
              </a:spcBef>
              <a:spcAft>
                <a:spcPts val="0"/>
              </a:spcAft>
              <a:buNone/>
              <a:defRPr sz="1400">
                <a:solidFill>
                  <a:schemeClr val="dk1"/>
                </a:solidFill>
              </a:defRPr>
            </a:lvl3pPr>
            <a:lvl4pPr lvl="3" algn="r" rtl="0">
              <a:lnSpc>
                <a:spcPct val="100000"/>
              </a:lnSpc>
              <a:spcBef>
                <a:spcPts val="0"/>
              </a:spcBef>
              <a:spcAft>
                <a:spcPts val="0"/>
              </a:spcAft>
              <a:buNone/>
              <a:defRPr sz="1400">
                <a:solidFill>
                  <a:schemeClr val="dk1"/>
                </a:solidFill>
              </a:defRPr>
            </a:lvl4pPr>
            <a:lvl5pPr lvl="4" algn="r" rtl="0">
              <a:lnSpc>
                <a:spcPct val="100000"/>
              </a:lnSpc>
              <a:spcBef>
                <a:spcPts val="0"/>
              </a:spcBef>
              <a:spcAft>
                <a:spcPts val="0"/>
              </a:spcAft>
              <a:buNone/>
              <a:defRPr sz="1400">
                <a:solidFill>
                  <a:schemeClr val="dk1"/>
                </a:solidFill>
              </a:defRPr>
            </a:lvl5pPr>
            <a:lvl6pPr lvl="5" algn="r" rtl="0">
              <a:lnSpc>
                <a:spcPct val="100000"/>
              </a:lnSpc>
              <a:spcBef>
                <a:spcPts val="0"/>
              </a:spcBef>
              <a:spcAft>
                <a:spcPts val="0"/>
              </a:spcAft>
              <a:buNone/>
              <a:defRPr sz="1400">
                <a:solidFill>
                  <a:schemeClr val="dk1"/>
                </a:solidFill>
              </a:defRPr>
            </a:lvl6pPr>
            <a:lvl7pPr lvl="6" algn="r" rtl="0">
              <a:lnSpc>
                <a:spcPct val="100000"/>
              </a:lnSpc>
              <a:spcBef>
                <a:spcPts val="0"/>
              </a:spcBef>
              <a:spcAft>
                <a:spcPts val="0"/>
              </a:spcAft>
              <a:buNone/>
              <a:defRPr sz="1400">
                <a:solidFill>
                  <a:schemeClr val="dk1"/>
                </a:solidFill>
              </a:defRPr>
            </a:lvl7pPr>
            <a:lvl8pPr lvl="7" algn="r" rtl="0">
              <a:lnSpc>
                <a:spcPct val="100000"/>
              </a:lnSpc>
              <a:spcBef>
                <a:spcPts val="0"/>
              </a:spcBef>
              <a:spcAft>
                <a:spcPts val="0"/>
              </a:spcAft>
              <a:buNone/>
              <a:defRPr sz="1400">
                <a:solidFill>
                  <a:schemeClr val="dk1"/>
                </a:solidFill>
              </a:defRPr>
            </a:lvl8pPr>
            <a:lvl9pPr lvl="8" algn="r" rtl="0">
              <a:lnSpc>
                <a:spcPct val="100000"/>
              </a:lnSpc>
              <a:spcBef>
                <a:spcPts val="0"/>
              </a:spcBef>
              <a:spcAft>
                <a:spcPts val="0"/>
              </a:spcAft>
              <a:buNone/>
              <a:defRPr sz="1400">
                <a:solidFill>
                  <a:schemeClr val="dk1"/>
                </a:solidFill>
              </a:defRPr>
            </a:lvl9pPr>
          </a:lstStyle>
          <a:p>
            <a:endParaRPr/>
          </a:p>
        </p:txBody>
      </p:sp>
      <p:sp>
        <p:nvSpPr>
          <p:cNvPr id="119" name="Google Shape;119;p19"/>
          <p:cNvSpPr txBox="1">
            <a:spLocks noGrp="1"/>
          </p:cNvSpPr>
          <p:nvPr>
            <p:ph type="subTitle" idx="5"/>
          </p:nvPr>
        </p:nvSpPr>
        <p:spPr>
          <a:xfrm>
            <a:off x="3156090" y="1570850"/>
            <a:ext cx="2479500" cy="4239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20" name="Google Shape;120;p19"/>
          <p:cNvSpPr txBox="1">
            <a:spLocks noGrp="1"/>
          </p:cNvSpPr>
          <p:nvPr>
            <p:ph type="subTitle" idx="6"/>
          </p:nvPr>
        </p:nvSpPr>
        <p:spPr>
          <a:xfrm>
            <a:off x="3156036" y="1941975"/>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0"/>
              </a:spcBef>
              <a:spcAft>
                <a:spcPts val="0"/>
              </a:spcAft>
              <a:buNone/>
              <a:defRPr sz="1400">
                <a:solidFill>
                  <a:schemeClr val="dk1"/>
                </a:solidFill>
              </a:defRPr>
            </a:lvl2pPr>
            <a:lvl3pPr lvl="2" algn="r" rtl="0">
              <a:lnSpc>
                <a:spcPct val="100000"/>
              </a:lnSpc>
              <a:spcBef>
                <a:spcPts val="0"/>
              </a:spcBef>
              <a:spcAft>
                <a:spcPts val="0"/>
              </a:spcAft>
              <a:buNone/>
              <a:defRPr sz="1400">
                <a:solidFill>
                  <a:schemeClr val="dk1"/>
                </a:solidFill>
              </a:defRPr>
            </a:lvl3pPr>
            <a:lvl4pPr lvl="3" algn="r" rtl="0">
              <a:lnSpc>
                <a:spcPct val="100000"/>
              </a:lnSpc>
              <a:spcBef>
                <a:spcPts val="0"/>
              </a:spcBef>
              <a:spcAft>
                <a:spcPts val="0"/>
              </a:spcAft>
              <a:buNone/>
              <a:defRPr sz="1400">
                <a:solidFill>
                  <a:schemeClr val="dk1"/>
                </a:solidFill>
              </a:defRPr>
            </a:lvl4pPr>
            <a:lvl5pPr lvl="4" algn="r" rtl="0">
              <a:lnSpc>
                <a:spcPct val="100000"/>
              </a:lnSpc>
              <a:spcBef>
                <a:spcPts val="0"/>
              </a:spcBef>
              <a:spcAft>
                <a:spcPts val="0"/>
              </a:spcAft>
              <a:buNone/>
              <a:defRPr sz="1400">
                <a:solidFill>
                  <a:schemeClr val="dk1"/>
                </a:solidFill>
              </a:defRPr>
            </a:lvl5pPr>
            <a:lvl6pPr lvl="5" algn="r" rtl="0">
              <a:lnSpc>
                <a:spcPct val="100000"/>
              </a:lnSpc>
              <a:spcBef>
                <a:spcPts val="0"/>
              </a:spcBef>
              <a:spcAft>
                <a:spcPts val="0"/>
              </a:spcAft>
              <a:buNone/>
              <a:defRPr sz="1400">
                <a:solidFill>
                  <a:schemeClr val="dk1"/>
                </a:solidFill>
              </a:defRPr>
            </a:lvl6pPr>
            <a:lvl7pPr lvl="6" algn="r" rtl="0">
              <a:lnSpc>
                <a:spcPct val="100000"/>
              </a:lnSpc>
              <a:spcBef>
                <a:spcPts val="0"/>
              </a:spcBef>
              <a:spcAft>
                <a:spcPts val="0"/>
              </a:spcAft>
              <a:buNone/>
              <a:defRPr sz="1400">
                <a:solidFill>
                  <a:schemeClr val="dk1"/>
                </a:solidFill>
              </a:defRPr>
            </a:lvl7pPr>
            <a:lvl8pPr lvl="7" algn="r" rtl="0">
              <a:lnSpc>
                <a:spcPct val="100000"/>
              </a:lnSpc>
              <a:spcBef>
                <a:spcPts val="0"/>
              </a:spcBef>
              <a:spcAft>
                <a:spcPts val="0"/>
              </a:spcAft>
              <a:buNone/>
              <a:defRPr sz="1400">
                <a:solidFill>
                  <a:schemeClr val="dk1"/>
                </a:solidFill>
              </a:defRPr>
            </a:lvl8pPr>
            <a:lvl9pPr lvl="8" algn="r" rtl="0">
              <a:lnSpc>
                <a:spcPct val="100000"/>
              </a:lnSpc>
              <a:spcBef>
                <a:spcPts val="0"/>
              </a:spcBef>
              <a:spcAft>
                <a:spcPts val="0"/>
              </a:spcAft>
              <a:buNone/>
              <a:defRPr sz="1400">
                <a:solidFill>
                  <a:schemeClr val="dk1"/>
                </a:solidFill>
              </a:defRPr>
            </a:lvl9pPr>
          </a:lstStyle>
          <a:p>
            <a:endParaRPr/>
          </a:p>
        </p:txBody>
      </p:sp>
      <p:sp>
        <p:nvSpPr>
          <p:cNvPr id="121" name="Google Shape;121;p19"/>
          <p:cNvSpPr txBox="1">
            <a:spLocks noGrp="1"/>
          </p:cNvSpPr>
          <p:nvPr>
            <p:ph type="subTitle" idx="7"/>
          </p:nvPr>
        </p:nvSpPr>
        <p:spPr>
          <a:xfrm>
            <a:off x="3156026" y="3064926"/>
            <a:ext cx="2479500" cy="340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b="1">
                <a:solidFill>
                  <a:schemeClr val="accent1"/>
                </a:solidFill>
              </a:defRPr>
            </a:lvl1pPr>
            <a:lvl2pPr lvl="1" algn="r" rtl="0">
              <a:spcBef>
                <a:spcPts val="1600"/>
              </a:spcBef>
              <a:spcAft>
                <a:spcPts val="0"/>
              </a:spcAft>
              <a:buNone/>
              <a:defRPr b="1">
                <a:solidFill>
                  <a:schemeClr val="accent1"/>
                </a:solidFill>
              </a:defRPr>
            </a:lvl2pPr>
            <a:lvl3pPr lvl="2" algn="r" rtl="0">
              <a:spcBef>
                <a:spcPts val="1600"/>
              </a:spcBef>
              <a:spcAft>
                <a:spcPts val="0"/>
              </a:spcAft>
              <a:buNone/>
              <a:defRPr b="1">
                <a:solidFill>
                  <a:schemeClr val="accent1"/>
                </a:solidFill>
              </a:defRPr>
            </a:lvl3pPr>
            <a:lvl4pPr lvl="3" algn="r" rtl="0">
              <a:spcBef>
                <a:spcPts val="1600"/>
              </a:spcBef>
              <a:spcAft>
                <a:spcPts val="0"/>
              </a:spcAft>
              <a:buNone/>
              <a:defRPr b="1">
                <a:solidFill>
                  <a:schemeClr val="accent1"/>
                </a:solidFill>
              </a:defRPr>
            </a:lvl4pPr>
            <a:lvl5pPr lvl="4" algn="r" rtl="0">
              <a:spcBef>
                <a:spcPts val="1600"/>
              </a:spcBef>
              <a:spcAft>
                <a:spcPts val="0"/>
              </a:spcAft>
              <a:buNone/>
              <a:defRPr b="1">
                <a:solidFill>
                  <a:schemeClr val="accent1"/>
                </a:solidFill>
              </a:defRPr>
            </a:lvl5pPr>
            <a:lvl6pPr lvl="5" algn="r" rtl="0">
              <a:spcBef>
                <a:spcPts val="1600"/>
              </a:spcBef>
              <a:spcAft>
                <a:spcPts val="0"/>
              </a:spcAft>
              <a:buNone/>
              <a:defRPr b="1">
                <a:solidFill>
                  <a:schemeClr val="accent1"/>
                </a:solidFill>
              </a:defRPr>
            </a:lvl6pPr>
            <a:lvl7pPr lvl="6" algn="r" rtl="0">
              <a:spcBef>
                <a:spcPts val="1600"/>
              </a:spcBef>
              <a:spcAft>
                <a:spcPts val="0"/>
              </a:spcAft>
              <a:buNone/>
              <a:defRPr b="1">
                <a:solidFill>
                  <a:schemeClr val="accent1"/>
                </a:solidFill>
              </a:defRPr>
            </a:lvl7pPr>
            <a:lvl8pPr lvl="7" algn="r" rtl="0">
              <a:spcBef>
                <a:spcPts val="1600"/>
              </a:spcBef>
              <a:spcAft>
                <a:spcPts val="0"/>
              </a:spcAft>
              <a:buNone/>
              <a:defRPr b="1">
                <a:solidFill>
                  <a:schemeClr val="accent1"/>
                </a:solidFill>
              </a:defRPr>
            </a:lvl8pPr>
            <a:lvl9pPr lvl="8" algn="r" rtl="0">
              <a:spcBef>
                <a:spcPts val="1600"/>
              </a:spcBef>
              <a:spcAft>
                <a:spcPts val="1600"/>
              </a:spcAft>
              <a:buNone/>
              <a:defRPr b="1">
                <a:solidFill>
                  <a:schemeClr val="accent1"/>
                </a:solidFill>
              </a:defRPr>
            </a:lvl9pPr>
          </a:lstStyle>
          <a:p>
            <a:endParaRPr/>
          </a:p>
        </p:txBody>
      </p:sp>
      <p:sp>
        <p:nvSpPr>
          <p:cNvPr id="122" name="Google Shape;122;p19"/>
          <p:cNvSpPr txBox="1">
            <a:spLocks noGrp="1"/>
          </p:cNvSpPr>
          <p:nvPr>
            <p:ph type="subTitle" idx="8"/>
          </p:nvPr>
        </p:nvSpPr>
        <p:spPr>
          <a:xfrm>
            <a:off x="3155976" y="3436049"/>
            <a:ext cx="2479500" cy="8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1600"/>
              </a:spcBef>
              <a:spcAft>
                <a:spcPts val="0"/>
              </a:spcAft>
              <a:buNone/>
              <a:defRPr sz="1400">
                <a:solidFill>
                  <a:schemeClr val="dk1"/>
                </a:solidFill>
              </a:defRPr>
            </a:lvl2pPr>
            <a:lvl3pPr lvl="2" algn="r" rtl="0">
              <a:lnSpc>
                <a:spcPct val="100000"/>
              </a:lnSpc>
              <a:spcBef>
                <a:spcPts val="1600"/>
              </a:spcBef>
              <a:spcAft>
                <a:spcPts val="0"/>
              </a:spcAft>
              <a:buNone/>
              <a:defRPr sz="1400">
                <a:solidFill>
                  <a:schemeClr val="dk1"/>
                </a:solidFill>
              </a:defRPr>
            </a:lvl3pPr>
            <a:lvl4pPr lvl="3" algn="r" rtl="0">
              <a:lnSpc>
                <a:spcPct val="100000"/>
              </a:lnSpc>
              <a:spcBef>
                <a:spcPts val="1600"/>
              </a:spcBef>
              <a:spcAft>
                <a:spcPts val="0"/>
              </a:spcAft>
              <a:buNone/>
              <a:defRPr sz="1400">
                <a:solidFill>
                  <a:schemeClr val="dk1"/>
                </a:solidFill>
              </a:defRPr>
            </a:lvl4pPr>
            <a:lvl5pPr lvl="4" algn="r" rtl="0">
              <a:lnSpc>
                <a:spcPct val="100000"/>
              </a:lnSpc>
              <a:spcBef>
                <a:spcPts val="1600"/>
              </a:spcBef>
              <a:spcAft>
                <a:spcPts val="0"/>
              </a:spcAft>
              <a:buNone/>
              <a:defRPr sz="1400">
                <a:solidFill>
                  <a:schemeClr val="dk1"/>
                </a:solidFill>
              </a:defRPr>
            </a:lvl5pPr>
            <a:lvl6pPr lvl="5" algn="r" rtl="0">
              <a:lnSpc>
                <a:spcPct val="100000"/>
              </a:lnSpc>
              <a:spcBef>
                <a:spcPts val="1600"/>
              </a:spcBef>
              <a:spcAft>
                <a:spcPts val="0"/>
              </a:spcAft>
              <a:buNone/>
              <a:defRPr sz="1400">
                <a:solidFill>
                  <a:schemeClr val="dk1"/>
                </a:solidFill>
              </a:defRPr>
            </a:lvl6pPr>
            <a:lvl7pPr lvl="6" algn="r" rtl="0">
              <a:lnSpc>
                <a:spcPct val="100000"/>
              </a:lnSpc>
              <a:spcBef>
                <a:spcPts val="1600"/>
              </a:spcBef>
              <a:spcAft>
                <a:spcPts val="0"/>
              </a:spcAft>
              <a:buNone/>
              <a:defRPr sz="1400">
                <a:solidFill>
                  <a:schemeClr val="dk1"/>
                </a:solidFill>
              </a:defRPr>
            </a:lvl7pPr>
            <a:lvl8pPr lvl="7" algn="r" rtl="0">
              <a:lnSpc>
                <a:spcPct val="100000"/>
              </a:lnSpc>
              <a:spcBef>
                <a:spcPts val="1600"/>
              </a:spcBef>
              <a:spcAft>
                <a:spcPts val="0"/>
              </a:spcAft>
              <a:buNone/>
              <a:defRPr sz="1400">
                <a:solidFill>
                  <a:schemeClr val="dk1"/>
                </a:solidFill>
              </a:defRPr>
            </a:lvl8pPr>
            <a:lvl9pPr lvl="8" algn="r" rtl="0">
              <a:lnSpc>
                <a:spcPct val="100000"/>
              </a:lnSpc>
              <a:spcBef>
                <a:spcPts val="1600"/>
              </a:spcBef>
              <a:spcAft>
                <a:spcPts val="1600"/>
              </a:spcAft>
              <a:buNone/>
              <a:defRPr sz="1400">
                <a:solidFill>
                  <a:schemeClr val="dk1"/>
                </a:solidFill>
              </a:defRPr>
            </a:lvl9pPr>
          </a:lstStyle>
          <a:p>
            <a:endParaRPr/>
          </a:p>
        </p:txBody>
      </p:sp>
      <p:sp>
        <p:nvSpPr>
          <p:cNvPr id="123" name="Google Shape;123;p1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24" name="Google Shape;124;p19"/>
          <p:cNvSpPr/>
          <p:nvPr/>
        </p:nvSpPr>
        <p:spPr>
          <a:xfrm rot="10800000">
            <a:off x="0" y="257175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p:nvPr/>
        </p:nvSpPr>
        <p:spPr>
          <a:xfrm rot="10800000">
            <a:off x="1216200" y="1061825"/>
            <a:ext cx="1216200" cy="1509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1">
  <p:cSld name="CUSTOM_6">
    <p:spTree>
      <p:nvGrpSpPr>
        <p:cNvPr id="1" name="Shape 126"/>
        <p:cNvGrpSpPr/>
        <p:nvPr/>
      </p:nvGrpSpPr>
      <p:grpSpPr>
        <a:xfrm>
          <a:off x="0" y="0"/>
          <a:ext cx="0" cy="0"/>
          <a:chOff x="0" y="0"/>
          <a:chExt cx="0" cy="0"/>
        </a:xfrm>
      </p:grpSpPr>
      <p:sp>
        <p:nvSpPr>
          <p:cNvPr id="127" name="Google Shape;127;p20"/>
          <p:cNvSpPr txBox="1">
            <a:spLocks noGrp="1"/>
          </p:cNvSpPr>
          <p:nvPr>
            <p:ph type="title"/>
          </p:nvPr>
        </p:nvSpPr>
        <p:spPr>
          <a:xfrm>
            <a:off x="3984975" y="1495800"/>
            <a:ext cx="4055400" cy="7230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accent1"/>
              </a:buClr>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28" name="Google Shape;128;p20"/>
          <p:cNvSpPr txBox="1">
            <a:spLocks noGrp="1"/>
          </p:cNvSpPr>
          <p:nvPr>
            <p:ph type="subTitle" idx="1"/>
          </p:nvPr>
        </p:nvSpPr>
        <p:spPr>
          <a:xfrm>
            <a:off x="3994375" y="2142600"/>
            <a:ext cx="4055400" cy="15051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dk1"/>
              </a:buClr>
              <a:buSzPts val="1400"/>
              <a:buNone/>
              <a:defRPr sz="14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9" name="Google Shape;129;p20"/>
          <p:cNvSpPr/>
          <p:nvPr/>
        </p:nvSpPr>
        <p:spPr>
          <a:xfrm rot="10800000" flipH="1">
            <a:off x="0" y="2571825"/>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rot="10800000" flipH="1">
            <a:off x="1219200" y="1247175"/>
            <a:ext cx="1216200" cy="1324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968425" y="2227050"/>
            <a:ext cx="44625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7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3968275" y="3045375"/>
            <a:ext cx="4462500" cy="678000"/>
          </a:xfrm>
          <a:prstGeom prst="rect">
            <a:avLst/>
          </a:prstGeom>
        </p:spPr>
        <p:txBody>
          <a:bodyPr spcFirstLastPara="1" wrap="square" lIns="91425" tIns="91425" rIns="91425" bIns="91425" anchor="t" anchorCtr="0">
            <a:noAutofit/>
          </a:bodyPr>
          <a:lstStyle>
            <a:lvl1pPr lvl="0" algn="r">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5" name="Google Shape;15;p3"/>
          <p:cNvSpPr txBox="1">
            <a:spLocks noGrp="1"/>
          </p:cNvSpPr>
          <p:nvPr>
            <p:ph type="title" idx="2" hasCustomPrompt="1"/>
          </p:nvPr>
        </p:nvSpPr>
        <p:spPr>
          <a:xfrm>
            <a:off x="3968350" y="1262325"/>
            <a:ext cx="4462500" cy="11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7200"/>
              <a:buNone/>
              <a:defRPr sz="7200">
                <a:solidFill>
                  <a:schemeClr val="dk2"/>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6" name="Google Shape;16;p3"/>
          <p:cNvSpPr/>
          <p:nvPr/>
        </p:nvSpPr>
        <p:spPr>
          <a:xfrm rot="10800000" flipH="1">
            <a:off x="1441925" y="2571600"/>
            <a:ext cx="1216200" cy="1592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rot="10800000" flipH="1">
            <a:off x="2658125" y="0"/>
            <a:ext cx="12162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ne column text 2">
  <p:cSld name="CUSTOM_10">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3730075" y="1631700"/>
            <a:ext cx="4700700" cy="1090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1"/>
              </a:buClr>
              <a:buSzPts val="2800"/>
              <a:buNone/>
              <a:defRPr sz="30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3" name="Google Shape;133;p21"/>
          <p:cNvSpPr txBox="1">
            <a:spLocks noGrp="1"/>
          </p:cNvSpPr>
          <p:nvPr>
            <p:ph type="subTitle" idx="1"/>
          </p:nvPr>
        </p:nvSpPr>
        <p:spPr>
          <a:xfrm>
            <a:off x="3730075" y="2726700"/>
            <a:ext cx="4700700" cy="861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 name="Google Shape;134;p21"/>
          <p:cNvSpPr/>
          <p:nvPr/>
        </p:nvSpPr>
        <p:spPr>
          <a:xfrm rot="10800000" flipH="1">
            <a:off x="2110925" y="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rot="10800000" flipH="1">
            <a:off x="0" y="257175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CUSTOM_7">
    <p:spTree>
      <p:nvGrpSpPr>
        <p:cNvPr id="1" name="Shape 138"/>
        <p:cNvGrpSpPr/>
        <p:nvPr/>
      </p:nvGrpSpPr>
      <p:grpSpPr>
        <a:xfrm>
          <a:off x="0" y="0"/>
          <a:ext cx="0" cy="0"/>
          <a:chOff x="0" y="0"/>
          <a:chExt cx="0" cy="0"/>
        </a:xfrm>
      </p:grpSpPr>
      <p:sp>
        <p:nvSpPr>
          <p:cNvPr id="139" name="Google Shape;139;p23"/>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40" name="Google Shape;140;p23"/>
          <p:cNvSpPr/>
          <p:nvPr/>
        </p:nvSpPr>
        <p:spPr>
          <a:xfrm flipH="1">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flipH="1">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42"/>
        <p:cNvGrpSpPr/>
        <p:nvPr/>
      </p:nvGrpSpPr>
      <p:grpSpPr>
        <a:xfrm>
          <a:off x="0" y="0"/>
          <a:ext cx="0" cy="0"/>
          <a:chOff x="0" y="0"/>
          <a:chExt cx="0" cy="0"/>
        </a:xfrm>
      </p:grpSpPr>
      <p:sp>
        <p:nvSpPr>
          <p:cNvPr id="143" name="Google Shape;143;p24"/>
          <p:cNvSpPr txBox="1">
            <a:spLocks noGrp="1"/>
          </p:cNvSpPr>
          <p:nvPr>
            <p:ph type="title"/>
          </p:nvPr>
        </p:nvSpPr>
        <p:spPr>
          <a:xfrm>
            <a:off x="717800" y="383175"/>
            <a:ext cx="7708200" cy="7404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44" name="Google Shape;144;p24"/>
          <p:cNvSpPr txBox="1">
            <a:spLocks noGrp="1"/>
          </p:cNvSpPr>
          <p:nvPr>
            <p:ph type="subTitle" idx="1"/>
          </p:nvPr>
        </p:nvSpPr>
        <p:spPr>
          <a:xfrm>
            <a:off x="717800" y="1255775"/>
            <a:ext cx="4631700" cy="3398100"/>
          </a:xfrm>
          <a:prstGeom prst="rect">
            <a:avLst/>
          </a:prstGeom>
        </p:spPr>
        <p:txBody>
          <a:bodyPr spcFirstLastPara="1" wrap="square" lIns="91425" tIns="91425" rIns="91425" bIns="91425" anchor="t" anchorCtr="0">
            <a:noAutofit/>
          </a:bodyPr>
          <a:lstStyle>
            <a:lvl1pPr lvl="0">
              <a:spcBef>
                <a:spcPts val="0"/>
              </a:spcBef>
              <a:spcAft>
                <a:spcPts val="0"/>
              </a:spcAft>
              <a:buSzPts val="1400"/>
              <a:buChar char="●"/>
              <a:defRPr sz="1400">
                <a:solidFill>
                  <a:schemeClr val="dk1"/>
                </a:solidFill>
              </a:defRPr>
            </a:lvl1pPr>
            <a:lvl2pPr lvl="1">
              <a:spcBef>
                <a:spcPts val="1600"/>
              </a:spcBef>
              <a:spcAft>
                <a:spcPts val="0"/>
              </a:spcAft>
              <a:buSzPts val="1400"/>
              <a:buChar char="○"/>
              <a:defRPr/>
            </a:lvl2pPr>
            <a:lvl3pPr lvl="2">
              <a:spcBef>
                <a:spcPts val="1600"/>
              </a:spcBef>
              <a:spcAft>
                <a:spcPts val="0"/>
              </a:spcAft>
              <a:buSzPts val="1400"/>
              <a:buChar char="■"/>
              <a:defRPr/>
            </a:lvl3pPr>
            <a:lvl4pPr lvl="3">
              <a:spcBef>
                <a:spcPts val="1600"/>
              </a:spcBef>
              <a:spcAft>
                <a:spcPts val="0"/>
              </a:spcAft>
              <a:buSzPts val="1400"/>
              <a:buChar char="●"/>
              <a:defRPr/>
            </a:lvl4pPr>
            <a:lvl5pPr lvl="4">
              <a:spcBef>
                <a:spcPts val="1600"/>
              </a:spcBef>
              <a:spcAft>
                <a:spcPts val="0"/>
              </a:spcAft>
              <a:buSzPts val="1400"/>
              <a:buChar char="○"/>
              <a:defRPr/>
            </a:lvl5pPr>
            <a:lvl6pPr lvl="5">
              <a:spcBef>
                <a:spcPts val="1600"/>
              </a:spcBef>
              <a:spcAft>
                <a:spcPts val="0"/>
              </a:spcAft>
              <a:buSzPts val="1400"/>
              <a:buChar char="■"/>
              <a:defRPr/>
            </a:lvl6pPr>
            <a:lvl7pPr lvl="6">
              <a:spcBef>
                <a:spcPts val="1600"/>
              </a:spcBef>
              <a:spcAft>
                <a:spcPts val="0"/>
              </a:spcAft>
              <a:buSzPts val="1400"/>
              <a:buChar char="●"/>
              <a:defRPr/>
            </a:lvl7pPr>
            <a:lvl8pPr lvl="7">
              <a:spcBef>
                <a:spcPts val="1600"/>
              </a:spcBef>
              <a:spcAft>
                <a:spcPts val="0"/>
              </a:spcAft>
              <a:buSzPts val="1400"/>
              <a:buChar char="○"/>
              <a:defRPr/>
            </a:lvl8pPr>
            <a:lvl9pPr lvl="8">
              <a:spcBef>
                <a:spcPts val="1600"/>
              </a:spcBef>
              <a:spcAft>
                <a:spcPts val="1600"/>
              </a:spcAft>
              <a:buSzPts val="1400"/>
              <a:buChar char="■"/>
              <a:defRPr/>
            </a:lvl9pPr>
          </a:lstStyle>
          <a:p>
            <a:endParaRPr/>
          </a:p>
        </p:txBody>
      </p:sp>
      <p:sp>
        <p:nvSpPr>
          <p:cNvPr id="145" name="Google Shape;145;p24"/>
          <p:cNvSpPr/>
          <p:nvPr/>
        </p:nvSpPr>
        <p:spPr>
          <a:xfrm>
            <a:off x="7927800" y="257160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CUSTOM_11">
    <p:spTree>
      <p:nvGrpSpPr>
        <p:cNvPr id="1" name="Shape 146"/>
        <p:cNvGrpSpPr/>
        <p:nvPr/>
      </p:nvGrpSpPr>
      <p:grpSpPr>
        <a:xfrm>
          <a:off x="0" y="0"/>
          <a:ext cx="0" cy="0"/>
          <a:chOff x="0" y="0"/>
          <a:chExt cx="0" cy="0"/>
        </a:xfrm>
      </p:grpSpPr>
      <p:sp>
        <p:nvSpPr>
          <p:cNvPr id="147" name="Google Shape;147;p25"/>
          <p:cNvSpPr txBox="1">
            <a:spLocks noGrp="1"/>
          </p:cNvSpPr>
          <p:nvPr>
            <p:ph type="title" hasCustomPrompt="1"/>
          </p:nvPr>
        </p:nvSpPr>
        <p:spPr>
          <a:xfrm>
            <a:off x="750975"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48" name="Google Shape;148;p25"/>
          <p:cNvSpPr txBox="1">
            <a:spLocks noGrp="1"/>
          </p:cNvSpPr>
          <p:nvPr>
            <p:ph type="subTitle" idx="1"/>
          </p:nvPr>
        </p:nvSpPr>
        <p:spPr>
          <a:xfrm>
            <a:off x="750975"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49" name="Google Shape;149;p25"/>
          <p:cNvSpPr txBox="1">
            <a:spLocks noGrp="1"/>
          </p:cNvSpPr>
          <p:nvPr>
            <p:ph type="title" idx="2" hasCustomPrompt="1"/>
          </p:nvPr>
        </p:nvSpPr>
        <p:spPr>
          <a:xfrm>
            <a:off x="3508587"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50" name="Google Shape;150;p25"/>
          <p:cNvSpPr txBox="1">
            <a:spLocks noGrp="1"/>
          </p:cNvSpPr>
          <p:nvPr>
            <p:ph type="subTitle" idx="3"/>
          </p:nvPr>
        </p:nvSpPr>
        <p:spPr>
          <a:xfrm>
            <a:off x="3508587"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51" name="Google Shape;151;p25"/>
          <p:cNvSpPr txBox="1">
            <a:spLocks noGrp="1"/>
          </p:cNvSpPr>
          <p:nvPr>
            <p:ph type="title" idx="4"/>
          </p:nvPr>
        </p:nvSpPr>
        <p:spPr>
          <a:xfrm>
            <a:off x="717800" y="383175"/>
            <a:ext cx="7708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52" name="Google Shape;152;p25"/>
          <p:cNvSpPr txBox="1">
            <a:spLocks noGrp="1"/>
          </p:cNvSpPr>
          <p:nvPr>
            <p:ph type="title" idx="5" hasCustomPrompt="1"/>
          </p:nvPr>
        </p:nvSpPr>
        <p:spPr>
          <a:xfrm>
            <a:off x="6216100"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53" name="Google Shape;153;p25"/>
          <p:cNvSpPr txBox="1">
            <a:spLocks noGrp="1"/>
          </p:cNvSpPr>
          <p:nvPr>
            <p:ph type="subTitle" idx="6"/>
          </p:nvPr>
        </p:nvSpPr>
        <p:spPr>
          <a:xfrm>
            <a:off x="6216100"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54" name="Google Shape;154;p25"/>
          <p:cNvSpPr/>
          <p:nvPr/>
        </p:nvSpPr>
        <p:spPr>
          <a:xfrm flipH="1">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5"/>
          <p:cNvSpPr/>
          <p:nvPr/>
        </p:nvSpPr>
        <p:spPr>
          <a:xfrm flipH="1">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CUSTOM_12">
    <p:spTree>
      <p:nvGrpSpPr>
        <p:cNvPr id="1" name="Shape 156"/>
        <p:cNvGrpSpPr/>
        <p:nvPr/>
      </p:nvGrpSpPr>
      <p:grpSpPr>
        <a:xfrm>
          <a:off x="0" y="0"/>
          <a:ext cx="0" cy="0"/>
          <a:chOff x="0" y="0"/>
          <a:chExt cx="0" cy="0"/>
        </a:xfrm>
      </p:grpSpPr>
      <p:sp>
        <p:nvSpPr>
          <p:cNvPr id="157" name="Google Shape;157;p26"/>
          <p:cNvSpPr txBox="1">
            <a:spLocks noGrp="1"/>
          </p:cNvSpPr>
          <p:nvPr>
            <p:ph type="subTitle" idx="1"/>
          </p:nvPr>
        </p:nvSpPr>
        <p:spPr>
          <a:xfrm>
            <a:off x="711900" y="14760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58" name="Google Shape;158;p26"/>
          <p:cNvSpPr txBox="1">
            <a:spLocks noGrp="1"/>
          </p:cNvSpPr>
          <p:nvPr>
            <p:ph type="subTitle" idx="2"/>
          </p:nvPr>
        </p:nvSpPr>
        <p:spPr>
          <a:xfrm>
            <a:off x="711900" y="18514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59" name="Google Shape;159;p26"/>
          <p:cNvSpPr txBox="1">
            <a:spLocks noGrp="1"/>
          </p:cNvSpPr>
          <p:nvPr>
            <p:ph type="subTitle" idx="3"/>
          </p:nvPr>
        </p:nvSpPr>
        <p:spPr>
          <a:xfrm>
            <a:off x="2983950" y="14760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60" name="Google Shape;160;p26"/>
          <p:cNvSpPr txBox="1">
            <a:spLocks noGrp="1"/>
          </p:cNvSpPr>
          <p:nvPr>
            <p:ph type="subTitle" idx="4"/>
          </p:nvPr>
        </p:nvSpPr>
        <p:spPr>
          <a:xfrm>
            <a:off x="2983950" y="18514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61" name="Google Shape;161;p26"/>
          <p:cNvSpPr txBox="1">
            <a:spLocks noGrp="1"/>
          </p:cNvSpPr>
          <p:nvPr>
            <p:ph type="subTitle" idx="5"/>
          </p:nvPr>
        </p:nvSpPr>
        <p:spPr>
          <a:xfrm>
            <a:off x="5256000" y="14760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62" name="Google Shape;162;p26"/>
          <p:cNvSpPr txBox="1">
            <a:spLocks noGrp="1"/>
          </p:cNvSpPr>
          <p:nvPr>
            <p:ph type="subTitle" idx="6"/>
          </p:nvPr>
        </p:nvSpPr>
        <p:spPr>
          <a:xfrm>
            <a:off x="5256000" y="18514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a:endParaRPr/>
          </a:p>
        </p:txBody>
      </p:sp>
      <p:sp>
        <p:nvSpPr>
          <p:cNvPr id="163" name="Google Shape;163;p26"/>
          <p:cNvSpPr txBox="1">
            <a:spLocks noGrp="1"/>
          </p:cNvSpPr>
          <p:nvPr>
            <p:ph type="subTitle" idx="7"/>
          </p:nvPr>
        </p:nvSpPr>
        <p:spPr>
          <a:xfrm>
            <a:off x="711900" y="29522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64" name="Google Shape;164;p26"/>
          <p:cNvSpPr txBox="1">
            <a:spLocks noGrp="1"/>
          </p:cNvSpPr>
          <p:nvPr>
            <p:ph type="subTitle" idx="8"/>
          </p:nvPr>
        </p:nvSpPr>
        <p:spPr>
          <a:xfrm>
            <a:off x="711900" y="33276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65" name="Google Shape;165;p26"/>
          <p:cNvSpPr txBox="1">
            <a:spLocks noGrp="1"/>
          </p:cNvSpPr>
          <p:nvPr>
            <p:ph type="subTitle" idx="9"/>
          </p:nvPr>
        </p:nvSpPr>
        <p:spPr>
          <a:xfrm>
            <a:off x="2983950" y="29522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66" name="Google Shape;166;p26"/>
          <p:cNvSpPr txBox="1">
            <a:spLocks noGrp="1"/>
          </p:cNvSpPr>
          <p:nvPr>
            <p:ph type="subTitle" idx="13"/>
          </p:nvPr>
        </p:nvSpPr>
        <p:spPr>
          <a:xfrm>
            <a:off x="2983950" y="33276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67" name="Google Shape;167;p26"/>
          <p:cNvSpPr txBox="1">
            <a:spLocks noGrp="1"/>
          </p:cNvSpPr>
          <p:nvPr>
            <p:ph type="subTitle" idx="14"/>
          </p:nvPr>
        </p:nvSpPr>
        <p:spPr>
          <a:xfrm>
            <a:off x="5256000" y="2952200"/>
            <a:ext cx="2261700" cy="408600"/>
          </a:xfrm>
          <a:prstGeom prst="rect">
            <a:avLst/>
          </a:prstGeom>
        </p:spPr>
        <p:txBody>
          <a:bodyPr spcFirstLastPara="1" wrap="square" lIns="91425" tIns="91425" rIns="91425" bIns="91425" anchor="t" anchorCtr="0">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a:endParaRPr/>
          </a:p>
        </p:txBody>
      </p:sp>
      <p:sp>
        <p:nvSpPr>
          <p:cNvPr id="168" name="Google Shape;168;p26"/>
          <p:cNvSpPr txBox="1">
            <a:spLocks noGrp="1"/>
          </p:cNvSpPr>
          <p:nvPr>
            <p:ph type="subTitle" idx="15"/>
          </p:nvPr>
        </p:nvSpPr>
        <p:spPr>
          <a:xfrm>
            <a:off x="5256000" y="3327650"/>
            <a:ext cx="2261700" cy="723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a:endParaRPr/>
          </a:p>
        </p:txBody>
      </p:sp>
      <p:sp>
        <p:nvSpPr>
          <p:cNvPr id="169" name="Google Shape;169;p26"/>
          <p:cNvSpPr txBox="1">
            <a:spLocks noGrp="1"/>
          </p:cNvSpPr>
          <p:nvPr>
            <p:ph type="title"/>
          </p:nvPr>
        </p:nvSpPr>
        <p:spPr>
          <a:xfrm>
            <a:off x="717800" y="383175"/>
            <a:ext cx="7708200" cy="6471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70" name="Google Shape;170;p26"/>
          <p:cNvSpPr/>
          <p:nvPr/>
        </p:nvSpPr>
        <p:spPr>
          <a:xfrm>
            <a:off x="7927800" y="257160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7927800"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172"/>
        <p:cNvGrpSpPr/>
        <p:nvPr/>
      </p:nvGrpSpPr>
      <p:grpSpPr>
        <a:xfrm>
          <a:off x="0" y="0"/>
          <a:ext cx="0" cy="0"/>
          <a:chOff x="0" y="0"/>
          <a:chExt cx="0" cy="0"/>
        </a:xfrm>
      </p:grpSpPr>
      <p:sp>
        <p:nvSpPr>
          <p:cNvPr id="173" name="Google Shape;173;p27"/>
          <p:cNvSpPr txBox="1">
            <a:spLocks noGrp="1"/>
          </p:cNvSpPr>
          <p:nvPr>
            <p:ph type="title"/>
          </p:nvPr>
        </p:nvSpPr>
        <p:spPr>
          <a:xfrm>
            <a:off x="713225" y="445025"/>
            <a:ext cx="3858900" cy="13383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800"/>
              <a:buNone/>
              <a:defRPr sz="7200">
                <a:solidFill>
                  <a:schemeClr val="accent1"/>
                </a:solidFill>
              </a:defRPr>
            </a:lvl1pPr>
            <a:lvl2pPr lvl="1">
              <a:spcBef>
                <a:spcPts val="0"/>
              </a:spcBef>
              <a:spcAft>
                <a:spcPts val="0"/>
              </a:spcAft>
              <a:buClr>
                <a:schemeClr val="accent1"/>
              </a:buClr>
              <a:buSzPts val="2800"/>
              <a:buNone/>
              <a:defRPr>
                <a:solidFill>
                  <a:schemeClr val="accent1"/>
                </a:solidFill>
              </a:defRPr>
            </a:lvl2pPr>
            <a:lvl3pPr lvl="2">
              <a:spcBef>
                <a:spcPts val="0"/>
              </a:spcBef>
              <a:spcAft>
                <a:spcPts val="0"/>
              </a:spcAft>
              <a:buClr>
                <a:schemeClr val="accent1"/>
              </a:buClr>
              <a:buSzPts val="2800"/>
              <a:buNone/>
              <a:defRPr>
                <a:solidFill>
                  <a:schemeClr val="accent1"/>
                </a:solidFill>
              </a:defRPr>
            </a:lvl3pPr>
            <a:lvl4pPr lvl="3">
              <a:spcBef>
                <a:spcPts val="0"/>
              </a:spcBef>
              <a:spcAft>
                <a:spcPts val="0"/>
              </a:spcAft>
              <a:buClr>
                <a:schemeClr val="accent1"/>
              </a:buClr>
              <a:buSzPts val="2800"/>
              <a:buNone/>
              <a:defRPr>
                <a:solidFill>
                  <a:schemeClr val="accent1"/>
                </a:solidFill>
              </a:defRPr>
            </a:lvl4pPr>
            <a:lvl5pPr lvl="4">
              <a:spcBef>
                <a:spcPts val="0"/>
              </a:spcBef>
              <a:spcAft>
                <a:spcPts val="0"/>
              </a:spcAft>
              <a:buClr>
                <a:schemeClr val="accent1"/>
              </a:buClr>
              <a:buSzPts val="2800"/>
              <a:buNone/>
              <a:defRPr>
                <a:solidFill>
                  <a:schemeClr val="accent1"/>
                </a:solidFill>
              </a:defRPr>
            </a:lvl5pPr>
            <a:lvl6pPr lvl="5">
              <a:spcBef>
                <a:spcPts val="0"/>
              </a:spcBef>
              <a:spcAft>
                <a:spcPts val="0"/>
              </a:spcAft>
              <a:buClr>
                <a:schemeClr val="accent1"/>
              </a:buClr>
              <a:buSzPts val="2800"/>
              <a:buNone/>
              <a:defRPr>
                <a:solidFill>
                  <a:schemeClr val="accent1"/>
                </a:solidFill>
              </a:defRPr>
            </a:lvl6pPr>
            <a:lvl7pPr lvl="6">
              <a:spcBef>
                <a:spcPts val="0"/>
              </a:spcBef>
              <a:spcAft>
                <a:spcPts val="0"/>
              </a:spcAft>
              <a:buClr>
                <a:schemeClr val="accent1"/>
              </a:buClr>
              <a:buSzPts val="2800"/>
              <a:buNone/>
              <a:defRPr>
                <a:solidFill>
                  <a:schemeClr val="accent1"/>
                </a:solidFill>
              </a:defRPr>
            </a:lvl7pPr>
            <a:lvl8pPr lvl="7">
              <a:spcBef>
                <a:spcPts val="0"/>
              </a:spcBef>
              <a:spcAft>
                <a:spcPts val="0"/>
              </a:spcAft>
              <a:buClr>
                <a:schemeClr val="accent1"/>
              </a:buClr>
              <a:buSzPts val="2800"/>
              <a:buNone/>
              <a:defRPr>
                <a:solidFill>
                  <a:schemeClr val="accent1"/>
                </a:solidFill>
              </a:defRPr>
            </a:lvl8pPr>
            <a:lvl9pPr lvl="8">
              <a:spcBef>
                <a:spcPts val="0"/>
              </a:spcBef>
              <a:spcAft>
                <a:spcPts val="0"/>
              </a:spcAft>
              <a:buClr>
                <a:schemeClr val="accent1"/>
              </a:buClr>
              <a:buSzPts val="2800"/>
              <a:buNone/>
              <a:defRPr>
                <a:solidFill>
                  <a:schemeClr val="accent1"/>
                </a:solidFill>
              </a:defRPr>
            </a:lvl9pPr>
          </a:lstStyle>
          <a:p>
            <a:endParaRPr/>
          </a:p>
        </p:txBody>
      </p:sp>
      <p:sp>
        <p:nvSpPr>
          <p:cNvPr id="174" name="Google Shape;174;p27"/>
          <p:cNvSpPr txBox="1"/>
          <p:nvPr/>
        </p:nvSpPr>
        <p:spPr>
          <a:xfrm>
            <a:off x="713225" y="3485675"/>
            <a:ext cx="3956100" cy="612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n" sz="1100">
                <a:solidFill>
                  <a:schemeClr val="accent2"/>
                </a:solidFill>
                <a:latin typeface="Montserrat"/>
                <a:ea typeface="Montserrat"/>
                <a:cs typeface="Montserrat"/>
                <a:sym typeface="Montserrat"/>
              </a:rPr>
              <a:t>CREDITS: This presentation template was created by </a:t>
            </a:r>
            <a:r>
              <a:rPr lang="en" sz="1100" b="1">
                <a:solidFill>
                  <a:schemeClr val="accent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accent2"/>
                </a:solidFill>
                <a:latin typeface="Montserrat"/>
                <a:ea typeface="Montserrat"/>
                <a:cs typeface="Montserrat"/>
                <a:sym typeface="Montserrat"/>
              </a:rPr>
              <a:t>, including icons by </a:t>
            </a:r>
            <a:r>
              <a:rPr lang="en" sz="1100" b="1">
                <a:solidFill>
                  <a:schemeClr val="accent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accent2"/>
                </a:solidFill>
                <a:latin typeface="Montserrat"/>
                <a:ea typeface="Montserrat"/>
                <a:cs typeface="Montserrat"/>
                <a:sym typeface="Montserrat"/>
              </a:rPr>
              <a:t>, and infographics &amp; images by </a:t>
            </a:r>
            <a:r>
              <a:rPr lang="en" sz="1100" b="1">
                <a:solidFill>
                  <a:schemeClr val="accent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100" b="1">
              <a:solidFill>
                <a:schemeClr val="accent2"/>
              </a:solidFill>
              <a:latin typeface="Montserrat"/>
              <a:ea typeface="Montserrat"/>
              <a:cs typeface="Montserrat"/>
              <a:sym typeface="Montserrat"/>
            </a:endParaRPr>
          </a:p>
        </p:txBody>
      </p:sp>
      <p:sp>
        <p:nvSpPr>
          <p:cNvPr id="175" name="Google Shape;175;p27"/>
          <p:cNvSpPr/>
          <p:nvPr/>
        </p:nvSpPr>
        <p:spPr>
          <a:xfrm>
            <a:off x="6711600" y="257160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p:nvPr/>
        </p:nvSpPr>
        <p:spPr>
          <a:xfrm>
            <a:off x="7927800" y="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body" idx="1"/>
          </p:nvPr>
        </p:nvSpPr>
        <p:spPr>
          <a:xfrm>
            <a:off x="713225" y="1152475"/>
            <a:ext cx="77175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Font typeface="Barlow"/>
              <a:buChar char="●"/>
              <a:defRPr sz="1200"/>
            </a:lvl1pPr>
            <a:lvl2pPr marL="914400" lvl="1" indent="-317500">
              <a:spcBef>
                <a:spcPts val="1600"/>
              </a:spcBef>
              <a:spcAft>
                <a:spcPts val="0"/>
              </a:spcAft>
              <a:buSzPts val="1400"/>
              <a:buFont typeface="Barlow"/>
              <a:buChar char="○"/>
              <a:defRPr sz="1200"/>
            </a:lvl2pPr>
            <a:lvl3pPr marL="1371600" lvl="2" indent="-317500">
              <a:spcBef>
                <a:spcPts val="1600"/>
              </a:spcBef>
              <a:spcAft>
                <a:spcPts val="0"/>
              </a:spcAft>
              <a:buClr>
                <a:schemeClr val="lt1"/>
              </a:buClr>
              <a:buSzPts val="1400"/>
              <a:buFont typeface="Barlow"/>
              <a:buChar char="■"/>
              <a:defRPr/>
            </a:lvl3pPr>
            <a:lvl4pPr marL="1828800" lvl="3" indent="-317500">
              <a:spcBef>
                <a:spcPts val="1600"/>
              </a:spcBef>
              <a:spcAft>
                <a:spcPts val="0"/>
              </a:spcAft>
              <a:buClr>
                <a:schemeClr val="lt1"/>
              </a:buClr>
              <a:buSzPts val="1400"/>
              <a:buFont typeface="Barlow"/>
              <a:buChar char="●"/>
              <a:defRPr/>
            </a:lvl4pPr>
            <a:lvl5pPr marL="2286000" lvl="4" indent="-317500">
              <a:spcBef>
                <a:spcPts val="1600"/>
              </a:spcBef>
              <a:spcAft>
                <a:spcPts val="0"/>
              </a:spcAft>
              <a:buClr>
                <a:schemeClr val="lt1"/>
              </a:buClr>
              <a:buSzPts val="1400"/>
              <a:buFont typeface="Barlow"/>
              <a:buChar char="○"/>
              <a:defRPr/>
            </a:lvl5pPr>
            <a:lvl6pPr marL="2743200" lvl="5" indent="-317500">
              <a:spcBef>
                <a:spcPts val="1600"/>
              </a:spcBef>
              <a:spcAft>
                <a:spcPts val="0"/>
              </a:spcAft>
              <a:buClr>
                <a:schemeClr val="lt1"/>
              </a:buClr>
              <a:buSzPts val="1400"/>
              <a:buFont typeface="Barlow"/>
              <a:buChar char="■"/>
              <a:defRPr/>
            </a:lvl6pPr>
            <a:lvl7pPr marL="3200400" lvl="6" indent="-317500">
              <a:spcBef>
                <a:spcPts val="1600"/>
              </a:spcBef>
              <a:spcAft>
                <a:spcPts val="0"/>
              </a:spcAft>
              <a:buClr>
                <a:schemeClr val="lt1"/>
              </a:buClr>
              <a:buSzPts val="1400"/>
              <a:buFont typeface="Barlow"/>
              <a:buChar char="●"/>
              <a:defRPr/>
            </a:lvl7pPr>
            <a:lvl8pPr marL="3657600" lvl="7" indent="-317500">
              <a:spcBef>
                <a:spcPts val="1600"/>
              </a:spcBef>
              <a:spcAft>
                <a:spcPts val="0"/>
              </a:spcAft>
              <a:buClr>
                <a:schemeClr val="lt1"/>
              </a:buClr>
              <a:buSzPts val="1400"/>
              <a:buFont typeface="Barlow"/>
              <a:buChar char="○"/>
              <a:defRPr/>
            </a:lvl8pPr>
            <a:lvl9pPr marL="4114800" lvl="8" indent="-317500">
              <a:spcBef>
                <a:spcPts val="1600"/>
              </a:spcBef>
              <a:spcAft>
                <a:spcPts val="1600"/>
              </a:spcAft>
              <a:buClr>
                <a:schemeClr val="lt1"/>
              </a:buClr>
              <a:buSzPts val="1400"/>
              <a:buFont typeface="Barlow"/>
              <a:buChar char="■"/>
              <a:defRPr/>
            </a:lvl9pPr>
          </a:lstStyle>
          <a:p>
            <a:endParaRPr/>
          </a:p>
        </p:txBody>
      </p:sp>
      <p:sp>
        <p:nvSpPr>
          <p:cNvPr id="20" name="Google Shape;20;p4"/>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3" name="Google Shape;23;p5"/>
          <p:cNvSpPr txBox="1">
            <a:spLocks noGrp="1"/>
          </p:cNvSpPr>
          <p:nvPr>
            <p:ph type="body" idx="1"/>
          </p:nvPr>
        </p:nvSpPr>
        <p:spPr>
          <a:xfrm>
            <a:off x="713225" y="2371675"/>
            <a:ext cx="2987100" cy="1279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000043"/>
              </a:buClr>
              <a:buSzPts val="1400"/>
              <a:buFont typeface="Quicksand Medium"/>
              <a:buChar char=""/>
              <a:defRPr sz="1400">
                <a:solidFill>
                  <a:schemeClr val="dk1"/>
                </a:solidFill>
              </a:defRPr>
            </a:lvl1pPr>
            <a:lvl2pPr marL="914400" lvl="1" indent="-317500">
              <a:spcBef>
                <a:spcPts val="0"/>
              </a:spcBef>
              <a:spcAft>
                <a:spcPts val="0"/>
              </a:spcAft>
              <a:buClr>
                <a:srgbClr val="000043"/>
              </a:buClr>
              <a:buSzPts val="1400"/>
              <a:buFont typeface="Quicksand Medium"/>
              <a:buChar char="●"/>
              <a:defRPr sz="1200"/>
            </a:lvl2pPr>
            <a:lvl3pPr marL="1371600" lvl="2" indent="-317500">
              <a:spcBef>
                <a:spcPts val="1600"/>
              </a:spcBef>
              <a:spcAft>
                <a:spcPts val="0"/>
              </a:spcAft>
              <a:buClr>
                <a:srgbClr val="000043"/>
              </a:buClr>
              <a:buSzPts val="1400"/>
              <a:buFont typeface="Quicksand Medium"/>
              <a:buChar char="■"/>
              <a:defRPr sz="1200"/>
            </a:lvl3pPr>
            <a:lvl4pPr marL="1828800" lvl="3" indent="-317500">
              <a:spcBef>
                <a:spcPts val="1600"/>
              </a:spcBef>
              <a:spcAft>
                <a:spcPts val="0"/>
              </a:spcAft>
              <a:buClr>
                <a:srgbClr val="000043"/>
              </a:buClr>
              <a:buSzPts val="1400"/>
              <a:buFont typeface="Quicksand Medium"/>
              <a:buChar char="●"/>
              <a:defRPr sz="1200"/>
            </a:lvl4pPr>
            <a:lvl5pPr marL="2286000" lvl="4" indent="-317500">
              <a:spcBef>
                <a:spcPts val="1600"/>
              </a:spcBef>
              <a:spcAft>
                <a:spcPts val="0"/>
              </a:spcAft>
              <a:buClr>
                <a:srgbClr val="000043"/>
              </a:buClr>
              <a:buSzPts val="1400"/>
              <a:buFont typeface="Quicksand Medium"/>
              <a:buChar char="○"/>
              <a:defRPr sz="1200"/>
            </a:lvl5pPr>
            <a:lvl6pPr marL="2743200" lvl="5" indent="-317500">
              <a:spcBef>
                <a:spcPts val="1600"/>
              </a:spcBef>
              <a:spcAft>
                <a:spcPts val="0"/>
              </a:spcAft>
              <a:buClr>
                <a:srgbClr val="000043"/>
              </a:buClr>
              <a:buSzPts val="1400"/>
              <a:buFont typeface="Quicksand Medium"/>
              <a:buChar char="■"/>
              <a:defRPr sz="1200"/>
            </a:lvl6pPr>
            <a:lvl7pPr marL="3200400" lvl="6" indent="-317500">
              <a:spcBef>
                <a:spcPts val="1600"/>
              </a:spcBef>
              <a:spcAft>
                <a:spcPts val="0"/>
              </a:spcAft>
              <a:buClr>
                <a:srgbClr val="000043"/>
              </a:buClr>
              <a:buSzPts val="1400"/>
              <a:buFont typeface="Quicksand Medium"/>
              <a:buChar char="●"/>
              <a:defRPr sz="1200"/>
            </a:lvl7pPr>
            <a:lvl8pPr marL="3657600" lvl="7" indent="-317500">
              <a:spcBef>
                <a:spcPts val="1600"/>
              </a:spcBef>
              <a:spcAft>
                <a:spcPts val="0"/>
              </a:spcAft>
              <a:buClr>
                <a:srgbClr val="000043"/>
              </a:buClr>
              <a:buSzPts val="1400"/>
              <a:buFont typeface="Quicksand Medium"/>
              <a:buChar char="○"/>
              <a:defRPr sz="1200"/>
            </a:lvl8pPr>
            <a:lvl9pPr marL="4114800" lvl="8" indent="-317500">
              <a:spcBef>
                <a:spcPts val="1600"/>
              </a:spcBef>
              <a:spcAft>
                <a:spcPts val="1600"/>
              </a:spcAft>
              <a:buClr>
                <a:srgbClr val="000043"/>
              </a:buClr>
              <a:buSzPts val="1400"/>
              <a:buFont typeface="Quicksand Medium"/>
              <a:buChar char="■"/>
              <a:defRPr sz="1200"/>
            </a:lvl9pPr>
          </a:lstStyle>
          <a:p>
            <a:endParaRPr/>
          </a:p>
        </p:txBody>
      </p:sp>
      <p:sp>
        <p:nvSpPr>
          <p:cNvPr id="24" name="Google Shape;24;p5"/>
          <p:cNvSpPr txBox="1">
            <a:spLocks noGrp="1"/>
          </p:cNvSpPr>
          <p:nvPr>
            <p:ph type="body" idx="2"/>
          </p:nvPr>
        </p:nvSpPr>
        <p:spPr>
          <a:xfrm>
            <a:off x="3962400" y="2371675"/>
            <a:ext cx="2987100" cy="1279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rgbClr val="000043"/>
              </a:buClr>
              <a:buSzPts val="1400"/>
              <a:buFont typeface="Quicksand Medium"/>
              <a:buChar char=""/>
              <a:defRPr sz="1400">
                <a:solidFill>
                  <a:schemeClr val="dk1"/>
                </a:solidFill>
              </a:defRPr>
            </a:lvl1pPr>
            <a:lvl2pPr marL="914400" lvl="1" indent="-317500">
              <a:spcBef>
                <a:spcPts val="0"/>
              </a:spcBef>
              <a:spcAft>
                <a:spcPts val="0"/>
              </a:spcAft>
              <a:buClr>
                <a:srgbClr val="000043"/>
              </a:buClr>
              <a:buSzPts val="1400"/>
              <a:buFont typeface="Quicksand Medium"/>
              <a:buChar char="●"/>
              <a:defRPr sz="1200"/>
            </a:lvl2pPr>
            <a:lvl3pPr marL="1371600" lvl="2" indent="-317500">
              <a:spcBef>
                <a:spcPts val="1600"/>
              </a:spcBef>
              <a:spcAft>
                <a:spcPts val="0"/>
              </a:spcAft>
              <a:buClr>
                <a:srgbClr val="000043"/>
              </a:buClr>
              <a:buSzPts val="1400"/>
              <a:buFont typeface="Quicksand Medium"/>
              <a:buChar char="■"/>
              <a:defRPr sz="1200"/>
            </a:lvl3pPr>
            <a:lvl4pPr marL="1828800" lvl="3" indent="-317500">
              <a:spcBef>
                <a:spcPts val="1600"/>
              </a:spcBef>
              <a:spcAft>
                <a:spcPts val="0"/>
              </a:spcAft>
              <a:buClr>
                <a:srgbClr val="000043"/>
              </a:buClr>
              <a:buSzPts val="1400"/>
              <a:buFont typeface="Quicksand Medium"/>
              <a:buChar char="●"/>
              <a:defRPr sz="1200"/>
            </a:lvl4pPr>
            <a:lvl5pPr marL="2286000" lvl="4" indent="-317500">
              <a:spcBef>
                <a:spcPts val="1600"/>
              </a:spcBef>
              <a:spcAft>
                <a:spcPts val="0"/>
              </a:spcAft>
              <a:buClr>
                <a:srgbClr val="000043"/>
              </a:buClr>
              <a:buSzPts val="1400"/>
              <a:buFont typeface="Quicksand Medium"/>
              <a:buChar char="○"/>
              <a:defRPr sz="1200"/>
            </a:lvl5pPr>
            <a:lvl6pPr marL="2743200" lvl="5" indent="-317500">
              <a:spcBef>
                <a:spcPts val="1600"/>
              </a:spcBef>
              <a:spcAft>
                <a:spcPts val="0"/>
              </a:spcAft>
              <a:buClr>
                <a:srgbClr val="000043"/>
              </a:buClr>
              <a:buSzPts val="1400"/>
              <a:buFont typeface="Quicksand Medium"/>
              <a:buChar char="■"/>
              <a:defRPr sz="1200"/>
            </a:lvl6pPr>
            <a:lvl7pPr marL="3200400" lvl="6" indent="-317500">
              <a:spcBef>
                <a:spcPts val="1600"/>
              </a:spcBef>
              <a:spcAft>
                <a:spcPts val="0"/>
              </a:spcAft>
              <a:buClr>
                <a:srgbClr val="000043"/>
              </a:buClr>
              <a:buSzPts val="1400"/>
              <a:buFont typeface="Quicksand Medium"/>
              <a:buChar char="●"/>
              <a:defRPr sz="1200"/>
            </a:lvl7pPr>
            <a:lvl8pPr marL="3657600" lvl="7" indent="-317500">
              <a:spcBef>
                <a:spcPts val="1600"/>
              </a:spcBef>
              <a:spcAft>
                <a:spcPts val="0"/>
              </a:spcAft>
              <a:buClr>
                <a:srgbClr val="000043"/>
              </a:buClr>
              <a:buSzPts val="1400"/>
              <a:buFont typeface="Quicksand Medium"/>
              <a:buChar char="○"/>
              <a:defRPr sz="1200"/>
            </a:lvl8pPr>
            <a:lvl9pPr marL="4114800" lvl="8" indent="-317500">
              <a:spcBef>
                <a:spcPts val="1600"/>
              </a:spcBef>
              <a:spcAft>
                <a:spcPts val="1600"/>
              </a:spcAft>
              <a:buClr>
                <a:srgbClr val="000043"/>
              </a:buClr>
              <a:buSzPts val="1400"/>
              <a:buFont typeface="Quicksand Medium"/>
              <a:buChar char="■"/>
              <a:defRPr sz="1200"/>
            </a:lvl9pPr>
          </a:lstStyle>
          <a:p>
            <a:endParaRPr/>
          </a:p>
        </p:txBody>
      </p:sp>
      <p:sp>
        <p:nvSpPr>
          <p:cNvPr id="25" name="Google Shape;25;p5"/>
          <p:cNvSpPr txBox="1">
            <a:spLocks noGrp="1"/>
          </p:cNvSpPr>
          <p:nvPr>
            <p:ph type="subTitle" idx="3"/>
          </p:nvPr>
        </p:nvSpPr>
        <p:spPr>
          <a:xfrm>
            <a:off x="713225" y="1925800"/>
            <a:ext cx="2987100" cy="4704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1800"/>
              <a:buNone/>
              <a:defRPr b="1">
                <a:solidFill>
                  <a:schemeClr val="accent1"/>
                </a:solidFill>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6" name="Google Shape;26;p5"/>
          <p:cNvSpPr txBox="1">
            <a:spLocks noGrp="1"/>
          </p:cNvSpPr>
          <p:nvPr>
            <p:ph type="subTitle" idx="4"/>
          </p:nvPr>
        </p:nvSpPr>
        <p:spPr>
          <a:xfrm>
            <a:off x="3962400" y="1925800"/>
            <a:ext cx="2987100" cy="470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1"/>
              </a:buClr>
              <a:buSzPts val="1800"/>
              <a:buNone/>
              <a:defRPr b="1">
                <a:solidFill>
                  <a:schemeClr val="accen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7" name="Google Shape;27;p5"/>
          <p:cNvSpPr/>
          <p:nvPr/>
        </p:nvSpPr>
        <p:spPr>
          <a:xfrm>
            <a:off x="7520700" y="205110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5"/>
          <p:cNvSpPr/>
          <p:nvPr/>
        </p:nvSpPr>
        <p:spPr>
          <a:xfrm>
            <a:off x="6304500" y="0"/>
            <a:ext cx="1216200" cy="205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717800" y="383175"/>
            <a:ext cx="7708200" cy="647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31" name="Google Shape;31;p6"/>
          <p:cNvSpPr/>
          <p:nvPr/>
        </p:nvSpPr>
        <p:spPr>
          <a:xfrm rot="5400000">
            <a:off x="6703350" y="270292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1156525" y="1340400"/>
            <a:ext cx="42321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solidFill>
                  <a:schemeClr val="accen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1156525" y="2096100"/>
            <a:ext cx="4232100" cy="2011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400">
                <a:solidFill>
                  <a:schemeClr val="accent2"/>
                </a:solidFill>
              </a:defRPr>
            </a:lvl1pPr>
            <a:lvl2pPr marL="914400" lvl="1" indent="-304800">
              <a:spcBef>
                <a:spcPts val="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713225" y="1170000"/>
            <a:ext cx="5533200" cy="28035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4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9" name="Google Shape;39;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a:t>
            </a:fld>
            <a:endParaRPr/>
          </a:p>
        </p:txBody>
      </p:sp>
      <p:sp>
        <p:nvSpPr>
          <p:cNvPr id="40" name="Google Shape;40;p8"/>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8"/>
          <p:cNvSpPr/>
          <p:nvPr/>
        </p:nvSpPr>
        <p:spPr>
          <a:xfrm>
            <a:off x="7951325" y="2571750"/>
            <a:ext cx="1216200" cy="134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713375" y="2227050"/>
            <a:ext cx="44625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700">
                <a:solidFill>
                  <a:schemeClr val="accent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4" name="Google Shape;44;p9"/>
          <p:cNvSpPr txBox="1">
            <a:spLocks noGrp="1"/>
          </p:cNvSpPr>
          <p:nvPr>
            <p:ph type="subTitle" idx="1"/>
          </p:nvPr>
        </p:nvSpPr>
        <p:spPr>
          <a:xfrm>
            <a:off x="713225" y="3045375"/>
            <a:ext cx="4462500" cy="67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5" name="Google Shape;45;p9"/>
          <p:cNvSpPr txBox="1">
            <a:spLocks noGrp="1"/>
          </p:cNvSpPr>
          <p:nvPr>
            <p:ph type="title" idx="2" hasCustomPrompt="1"/>
          </p:nvPr>
        </p:nvSpPr>
        <p:spPr>
          <a:xfrm>
            <a:off x="713300" y="1262325"/>
            <a:ext cx="4462500" cy="1141800"/>
          </a:xfrm>
          <a:prstGeom prst="rect">
            <a:avLst/>
          </a:prstGeom>
        </p:spPr>
        <p:txBody>
          <a:bodyPr spcFirstLastPara="1" wrap="square" lIns="91425" tIns="91425" rIns="91425" bIns="91425" anchor="b" anchorCtr="0">
            <a:noAutofit/>
          </a:bodyPr>
          <a:lstStyle>
            <a:lvl1pPr lvl="0" rtl="0">
              <a:spcBef>
                <a:spcPts val="0"/>
              </a:spcBef>
              <a:spcAft>
                <a:spcPts val="0"/>
              </a:spcAft>
              <a:buSzPts val="7200"/>
              <a:buNone/>
              <a:defRPr sz="7200">
                <a:solidFill>
                  <a:schemeClr val="dk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46" name="Google Shape;46;p9"/>
          <p:cNvSpPr/>
          <p:nvPr/>
        </p:nvSpPr>
        <p:spPr>
          <a:xfrm>
            <a:off x="5270400" y="979500"/>
            <a:ext cx="1216200" cy="1592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a:off x="6486600" y="2571900"/>
            <a:ext cx="12162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713225" y="544075"/>
            <a:ext cx="4264800" cy="1541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sz="3800" b="1">
                <a:solidFill>
                  <a:schemeClr val="accent1"/>
                </a:solidFill>
                <a:latin typeface="Inter"/>
                <a:ea typeface="Inter"/>
                <a:cs typeface="Inter"/>
                <a:sym typeface="Inter"/>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77"/>
        <p:cNvGrpSpPr/>
        <p:nvPr/>
      </p:nvGrpSpPr>
      <p:grpSpPr>
        <a:xfrm>
          <a:off x="0" y="0"/>
          <a:ext cx="0" cy="0"/>
          <a:chOff x="0" y="0"/>
          <a:chExt cx="0" cy="0"/>
        </a:xfrm>
      </p:grpSpPr>
      <p:sp>
        <p:nvSpPr>
          <p:cNvPr id="178" name="Google Shape;178;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79" name="Google Shape;179;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8" Type="http://schemas.openxmlformats.org/officeDocument/2006/relationships/slide" Target="slide35.xml"/><Relationship Id="rId13" Type="http://schemas.openxmlformats.org/officeDocument/2006/relationships/slide" Target="slide46.xml"/><Relationship Id="rId3" Type="http://schemas.openxmlformats.org/officeDocument/2006/relationships/hyperlink" Target="http://bit.ly/2Tynxth" TargetMode="External"/><Relationship Id="rId7" Type="http://schemas.openxmlformats.org/officeDocument/2006/relationships/slide" Target="slide33.xml"/><Relationship Id="rId12" Type="http://schemas.openxmlformats.org/officeDocument/2006/relationships/slide" Target="slide40.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34.xml"/><Relationship Id="rId11" Type="http://schemas.openxmlformats.org/officeDocument/2006/relationships/hyperlink" Target="https://storyset.com/?utm_source=slidesgo_template&amp;utm_medium=referral-link&amp;utm_campaign=slidesgo_contents_of_this_template&amp;utm_term=storyset&amp;utm_content=storyset" TargetMode="External"/><Relationship Id="rId5" Type="http://schemas.openxmlformats.org/officeDocument/2006/relationships/hyperlink" Target="http://bit.ly/33VAFh3" TargetMode="External"/><Relationship Id="rId10" Type="http://schemas.openxmlformats.org/officeDocument/2006/relationships/slide" Target="slide39.xml"/><Relationship Id="rId4" Type="http://schemas.openxmlformats.org/officeDocument/2006/relationships/hyperlink" Target="http://bit.ly/30B07Gq" TargetMode="External"/><Relationship Id="rId9" Type="http://schemas.openxmlformats.org/officeDocument/2006/relationships/slide" Target="slide3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spreadsheets/d/1oQUoRVluGJPsbSCftx2pxaPDOabO5VjdKvUXbxLE4KI/copy" TargetMode="External"/><Relationship Id="rId2" Type="http://schemas.openxmlformats.org/officeDocument/2006/relationships/notesSlide" Target="../notesSlides/notesSlide28.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6.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3" Type="http://schemas.openxmlformats.org/officeDocument/2006/relationships/hyperlink" Target="https://www.freepik.com/free-photo/side-view-business-man-calculating-finance-numbers_11621120.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23.xml"/><Relationship Id="rId6" Type="http://schemas.openxmlformats.org/officeDocument/2006/relationships/hyperlink" Target="https://www.freepik.com/free-photo/man-with-laptop-posing-coworkers_11043361.htm#page=2&amp;query=business&amp;position=43/?utm_source=slidesgo_template&amp;utm_medium=referral-link&amp;utm_campaign=sg_resources&amp;utm_content=freepik" TargetMode="External"/><Relationship Id="rId5" Type="http://schemas.openxmlformats.org/officeDocument/2006/relationships/hyperlink" Target="https://www.freepik.com/free-photo/close-up-woman-working-laptop_11241062.htm/?utm_source=slidesgo_template&amp;utm_medium=referral-link&amp;utm_campaign=sg_resources&amp;utm_content=freepik" TargetMode="External"/><Relationship Id="rId4" Type="http://schemas.openxmlformats.org/officeDocument/2006/relationships/hyperlink" Target="https://www.freepik.com/free-photo/happy-woman-working-laptop_11043366.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www.freepik.com/free-photo/businesswoman-looking-out-window-sitting-office_3143319.htm/?utm_source=slidesgo_template&amp;utm_medium=referral-link&amp;utm_campaign=sg_resources&amp;utm_content=freepik" TargetMode="External"/><Relationship Id="rId2" Type="http://schemas.openxmlformats.org/officeDocument/2006/relationships/notesSlide" Target="../notesSlides/notesSlide35.xml"/><Relationship Id="rId1" Type="http://schemas.openxmlformats.org/officeDocument/2006/relationships/slideLayout" Target="../slideLayouts/slideLayout23.xml"/><Relationship Id="rId6" Type="http://schemas.openxmlformats.org/officeDocument/2006/relationships/hyperlink" Target="https://www.freepik.com/free-photo/businessman-enjoying-day-office_10887835.htm/?utm_source=slidesgo_template&amp;utm_medium=referral-link&amp;utm_campaign=sg_resources&amp;utm_content=freepik" TargetMode="External"/><Relationship Id="rId5" Type="http://schemas.openxmlformats.org/officeDocument/2006/relationships/hyperlink" Target="https://www.freepik.com/free-photo/front-view-elegant-businesswoman-using-laptop-with-copy-space_11512733.htm/?utm_source=slidesgo_template&amp;utm_medium=referral-link&amp;utm_campaign=sg_resources&amp;utm_content=freepik" TargetMode="External"/><Relationship Id="rId4" Type="http://schemas.openxmlformats.org/officeDocument/2006/relationships/hyperlink" Target="https://www.freepik.com/free-photo/top-view-office-desk-with-growth-chart-hands-with-keyboard_11383336.htm#page=2&amp;query=business&amp;position=22/?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2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2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Montserrat" TargetMode="External"/><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gif"/><Relationship Id="rId2" Type="http://schemas.openxmlformats.org/officeDocument/2006/relationships/notesSlide" Target="../notesSlides/notesSlide39.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gif"/><Relationship Id="rId4" Type="http://schemas.openxmlformats.org/officeDocument/2006/relationships/image" Target="../media/image8.gif"/><Relationship Id="rId9" Type="http://schemas.openxmlformats.org/officeDocument/2006/relationships/image" Target="../media/image9.gi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7.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27.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4"/>
        <p:cNvGrpSpPr/>
        <p:nvPr/>
      </p:nvGrpSpPr>
      <p:grpSpPr>
        <a:xfrm>
          <a:off x="0" y="0"/>
          <a:ext cx="0" cy="0"/>
          <a:chOff x="0" y="0"/>
          <a:chExt cx="0" cy="0"/>
        </a:xfrm>
      </p:grpSpPr>
      <p:sp>
        <p:nvSpPr>
          <p:cNvPr id="185" name="Google Shape;185;p30"/>
          <p:cNvSpPr txBox="1">
            <a:spLocks noGrp="1"/>
          </p:cNvSpPr>
          <p:nvPr>
            <p:ph type="ctrTitle"/>
          </p:nvPr>
        </p:nvSpPr>
        <p:spPr>
          <a:xfrm>
            <a:off x="1643852" y="630865"/>
            <a:ext cx="6770700" cy="1310964"/>
          </a:xfrm>
          <a:prstGeom prst="rect">
            <a:avLst/>
          </a:prstGeom>
        </p:spPr>
        <p:txBody>
          <a:bodyPr spcFirstLastPara="1" wrap="square" lIns="91425" tIns="91425" rIns="91425" bIns="91425" anchor="b" anchorCtr="0">
            <a:noAutofit/>
          </a:bodyPr>
          <a:lstStyle/>
          <a:p>
            <a:pPr algn="ctr"/>
            <a:r>
              <a:rPr lang="en-US" altLang="ja-JP" sz="2400" dirty="0" err="1">
                <a:solidFill>
                  <a:schemeClr val="accent1"/>
                </a:solidFill>
              </a:rPr>
              <a:t>Soutenance</a:t>
            </a:r>
            <a:r>
              <a:rPr lang="en-US" altLang="ja-JP" sz="2400" dirty="0">
                <a:solidFill>
                  <a:schemeClr val="accent1"/>
                </a:solidFill>
              </a:rPr>
              <a:t> de </a:t>
            </a:r>
            <a:r>
              <a:rPr lang="en-US" altLang="ja-JP" sz="2400" dirty="0" err="1">
                <a:solidFill>
                  <a:schemeClr val="accent1"/>
                </a:solidFill>
              </a:rPr>
              <a:t>projet</a:t>
            </a:r>
            <a:r>
              <a:rPr lang="en-US" altLang="ja-JP" sz="2400" dirty="0">
                <a:solidFill>
                  <a:schemeClr val="accent1"/>
                </a:solidFill>
              </a:rPr>
              <a:t> de fin </a:t>
            </a:r>
            <a:r>
              <a:rPr lang="en-US" altLang="ja-JP" sz="2400" dirty="0" err="1">
                <a:solidFill>
                  <a:schemeClr val="accent1"/>
                </a:solidFill>
              </a:rPr>
              <a:t>d’étude</a:t>
            </a:r>
            <a:br>
              <a:rPr lang="en-US" altLang="ja-JP" sz="2400" dirty="0">
                <a:solidFill>
                  <a:schemeClr val="accent1"/>
                </a:solidFill>
              </a:rPr>
            </a:br>
            <a:r>
              <a:rPr lang="en-US" altLang="ja-JP" sz="2400" dirty="0" err="1">
                <a:solidFill>
                  <a:schemeClr val="accent1"/>
                </a:solidFill>
              </a:rPr>
              <a:t>Diplôme</a:t>
            </a:r>
            <a:r>
              <a:rPr lang="en-US" altLang="ja-JP" sz="2400" dirty="0">
                <a:solidFill>
                  <a:schemeClr val="accent1"/>
                </a:solidFill>
              </a:rPr>
              <a:t> Intelligence </a:t>
            </a:r>
            <a:r>
              <a:rPr lang="en-US" altLang="ja-JP" sz="2400" dirty="0" err="1">
                <a:solidFill>
                  <a:schemeClr val="accent1"/>
                </a:solidFill>
              </a:rPr>
              <a:t>Artifitiel</a:t>
            </a:r>
            <a:r>
              <a:rPr lang="en-US" altLang="ja-JP" sz="2400" dirty="0">
                <a:solidFill>
                  <a:schemeClr val="accent1"/>
                </a:solidFill>
              </a:rPr>
              <a:t> et genie  </a:t>
            </a:r>
            <a:r>
              <a:rPr lang="en-US" sz="2400" dirty="0" err="1">
                <a:solidFill>
                  <a:schemeClr val="accent1"/>
                </a:solidFill>
              </a:rPr>
              <a:t>informatique</a:t>
            </a:r>
            <a:r>
              <a:rPr lang="fr-MA" sz="2400" dirty="0">
                <a:solidFill>
                  <a:schemeClr val="accent1"/>
                </a:solidFill>
              </a:rPr>
              <a:t> </a:t>
            </a:r>
            <a:endParaRPr lang="fr-MA" sz="2400" dirty="0">
              <a:solidFill>
                <a:srgbClr val="4A8CFF"/>
              </a:solidFill>
            </a:endParaRPr>
          </a:p>
        </p:txBody>
      </p:sp>
      <p:sp>
        <p:nvSpPr>
          <p:cNvPr id="186" name="Google Shape;186;p30"/>
          <p:cNvSpPr txBox="1">
            <a:spLocks noGrp="1"/>
          </p:cNvSpPr>
          <p:nvPr>
            <p:ph type="subTitle" idx="1"/>
          </p:nvPr>
        </p:nvSpPr>
        <p:spPr>
          <a:xfrm>
            <a:off x="56707" y="4509329"/>
            <a:ext cx="3693696" cy="557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fr-FR" dirty="0"/>
              <a:t>Année universitaire:  2022 - 2023</a:t>
            </a:r>
            <a:endParaRPr dirty="0"/>
          </a:p>
          <a:p>
            <a:pPr marL="0" lvl="0" indent="0" algn="r" rtl="0">
              <a:spcBef>
                <a:spcPts val="0"/>
              </a:spcBef>
              <a:spcAft>
                <a:spcPts val="0"/>
              </a:spcAft>
              <a:buNone/>
            </a:pPr>
            <a:endParaRPr dirty="0"/>
          </a:p>
        </p:txBody>
      </p:sp>
      <p:sp>
        <p:nvSpPr>
          <p:cNvPr id="8" name="Google Shape;185;p30">
            <a:extLst>
              <a:ext uri="{FF2B5EF4-FFF2-40B4-BE49-F238E27FC236}">
                <a16:creationId xmlns:a16="http://schemas.microsoft.com/office/drawing/2014/main" id="{A33E4D86-A366-2A16-6CCE-28B9D16F26A0}"/>
              </a:ext>
            </a:extLst>
          </p:cNvPr>
          <p:cNvSpPr txBox="1">
            <a:spLocks/>
          </p:cNvSpPr>
          <p:nvPr/>
        </p:nvSpPr>
        <p:spPr>
          <a:xfrm>
            <a:off x="1643852" y="1749927"/>
            <a:ext cx="6770700" cy="2052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5200"/>
              <a:buFont typeface="Montserrat"/>
              <a:buNone/>
              <a:defRPr sz="53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2pPr>
            <a:lvl3pPr marR="0" lvl="2"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3pPr>
            <a:lvl4pPr marR="0" lvl="3"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4pPr>
            <a:lvl5pPr marR="0" lvl="4"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5pPr>
            <a:lvl6pPr marR="0" lvl="5"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6pPr>
            <a:lvl7pPr marR="0" lvl="6"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7pPr>
            <a:lvl8pPr marR="0" lvl="7"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8pPr>
            <a:lvl9pPr marR="0" lvl="8" algn="ctr" rtl="0">
              <a:lnSpc>
                <a:spcPct val="100000"/>
              </a:lnSpc>
              <a:spcBef>
                <a:spcPts val="0"/>
              </a:spcBef>
              <a:spcAft>
                <a:spcPts val="0"/>
              </a:spcAft>
              <a:buClr>
                <a:schemeClr val="dk1"/>
              </a:buClr>
              <a:buSzPts val="5200"/>
              <a:buFont typeface="Montserrat"/>
              <a:buNone/>
              <a:defRPr sz="5200" b="1" i="0" u="none" strike="noStrike" cap="none">
                <a:solidFill>
                  <a:schemeClr val="dk1"/>
                </a:solidFill>
                <a:latin typeface="Montserrat"/>
                <a:ea typeface="Montserrat"/>
                <a:cs typeface="Montserrat"/>
                <a:sym typeface="Montserrat"/>
              </a:defRPr>
            </a:lvl9pPr>
          </a:lstStyle>
          <a:p>
            <a:pPr algn="ctr"/>
            <a:br>
              <a:rPr lang="fr-MA" sz="3600" dirty="0">
                <a:solidFill>
                  <a:schemeClr val="accent1"/>
                </a:solidFill>
              </a:rPr>
            </a:br>
            <a:r>
              <a:rPr lang="fr-FR" sz="3600" dirty="0">
                <a:solidFill>
                  <a:srgbClr val="4A8CFF"/>
                </a:solidFill>
              </a:rPr>
              <a:t>Application Desktop d’une solution RH</a:t>
            </a:r>
            <a:endParaRPr lang="fr-MA" sz="3600" dirty="0">
              <a:solidFill>
                <a:srgbClr val="4A8CFF"/>
              </a:solidFill>
            </a:endParaRPr>
          </a:p>
          <a:p>
            <a:pPr algn="ctr"/>
            <a:endParaRPr lang="fr-MA" sz="3600" dirty="0">
              <a:solidFill>
                <a:srgbClr val="4A8CFF"/>
              </a:solidFill>
            </a:endParaRPr>
          </a:p>
        </p:txBody>
      </p:sp>
      <p:pic>
        <p:nvPicPr>
          <p:cNvPr id="1026" name="Picture 2" descr="Sapress Logistique &amp; Messagerie">
            <a:extLst>
              <a:ext uri="{FF2B5EF4-FFF2-40B4-BE49-F238E27FC236}">
                <a16:creationId xmlns:a16="http://schemas.microsoft.com/office/drawing/2014/main" id="{4B1F86CA-5026-FBDB-222B-55CC34A514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619" y="0"/>
            <a:ext cx="1291807" cy="9214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39"/>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Business Roadmap</a:t>
            </a:r>
            <a:endParaRPr/>
          </a:p>
        </p:txBody>
      </p:sp>
      <p:sp>
        <p:nvSpPr>
          <p:cNvPr id="286" name="Google Shape;286;p39"/>
          <p:cNvSpPr/>
          <p:nvPr/>
        </p:nvSpPr>
        <p:spPr>
          <a:xfrm>
            <a:off x="713225" y="2590875"/>
            <a:ext cx="2569500" cy="10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9"/>
          <p:cNvSpPr/>
          <p:nvPr/>
        </p:nvSpPr>
        <p:spPr>
          <a:xfrm>
            <a:off x="3282625" y="2279425"/>
            <a:ext cx="2569500" cy="10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9"/>
          <p:cNvSpPr/>
          <p:nvPr/>
        </p:nvSpPr>
        <p:spPr>
          <a:xfrm>
            <a:off x="5852025" y="1976450"/>
            <a:ext cx="2569500" cy="10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9"/>
          <p:cNvSpPr/>
          <p:nvPr/>
        </p:nvSpPr>
        <p:spPr>
          <a:xfrm rot="5400000">
            <a:off x="3029775" y="2435150"/>
            <a:ext cx="414600" cy="10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9"/>
          <p:cNvSpPr/>
          <p:nvPr/>
        </p:nvSpPr>
        <p:spPr>
          <a:xfrm rot="5400000">
            <a:off x="5600575" y="2127200"/>
            <a:ext cx="404700" cy="10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9"/>
          <p:cNvSpPr txBox="1">
            <a:spLocks noGrp="1"/>
          </p:cNvSpPr>
          <p:nvPr>
            <p:ph type="subTitle" idx="4294967295"/>
          </p:nvPr>
        </p:nvSpPr>
        <p:spPr>
          <a:xfrm>
            <a:off x="1227425" y="2079650"/>
            <a:ext cx="15411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1"/>
                </a:solidFill>
              </a:rPr>
              <a:t>Phase 1</a:t>
            </a:r>
            <a:endParaRPr b="1">
              <a:solidFill>
                <a:schemeClr val="accent1"/>
              </a:solidFill>
            </a:endParaRPr>
          </a:p>
        </p:txBody>
      </p:sp>
      <p:sp>
        <p:nvSpPr>
          <p:cNvPr id="292" name="Google Shape;292;p39"/>
          <p:cNvSpPr txBox="1">
            <a:spLocks noGrp="1"/>
          </p:cNvSpPr>
          <p:nvPr>
            <p:ph type="subTitle" idx="4294967295"/>
          </p:nvPr>
        </p:nvSpPr>
        <p:spPr>
          <a:xfrm>
            <a:off x="3796825" y="1764100"/>
            <a:ext cx="15411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1"/>
                </a:solidFill>
              </a:rPr>
              <a:t>Phase 2</a:t>
            </a:r>
            <a:endParaRPr b="1">
              <a:solidFill>
                <a:schemeClr val="accent1"/>
              </a:solidFill>
            </a:endParaRPr>
          </a:p>
        </p:txBody>
      </p:sp>
      <p:sp>
        <p:nvSpPr>
          <p:cNvPr id="293" name="Google Shape;293;p39"/>
          <p:cNvSpPr txBox="1">
            <a:spLocks noGrp="1"/>
          </p:cNvSpPr>
          <p:nvPr>
            <p:ph type="subTitle" idx="4294967295"/>
          </p:nvPr>
        </p:nvSpPr>
        <p:spPr>
          <a:xfrm>
            <a:off x="6366225" y="1471875"/>
            <a:ext cx="15411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1"/>
                </a:solidFill>
              </a:rPr>
              <a:t>Phase 3</a:t>
            </a:r>
            <a:endParaRPr b="1">
              <a:solidFill>
                <a:schemeClr val="accent1"/>
              </a:solidFill>
            </a:endParaRPr>
          </a:p>
        </p:txBody>
      </p:sp>
      <p:sp>
        <p:nvSpPr>
          <p:cNvPr id="294" name="Google Shape;294;p39"/>
          <p:cNvSpPr txBox="1">
            <a:spLocks noGrp="1"/>
          </p:cNvSpPr>
          <p:nvPr>
            <p:ph type="subTitle" idx="4294967295"/>
          </p:nvPr>
        </p:nvSpPr>
        <p:spPr>
          <a:xfrm>
            <a:off x="717800" y="2796700"/>
            <a:ext cx="2569500" cy="1434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solidFill>
                  <a:schemeClr val="dk1"/>
                </a:solidFill>
              </a:rPr>
              <a:t>Describe this phase</a:t>
            </a:r>
            <a:endParaRPr sz="1400">
              <a:solidFill>
                <a:schemeClr val="dk1"/>
              </a:solidFill>
            </a:endParaRPr>
          </a:p>
          <a:p>
            <a:pPr marL="457200" lvl="0" indent="-317500" algn="l" rtl="0">
              <a:spcBef>
                <a:spcPts val="0"/>
              </a:spcBef>
              <a:spcAft>
                <a:spcPts val="0"/>
              </a:spcAft>
              <a:buSzPts val="1400"/>
              <a:buChar char="●"/>
            </a:pPr>
            <a:r>
              <a:rPr lang="en" sz="1400">
                <a:solidFill>
                  <a:schemeClr val="dk1"/>
                </a:solidFill>
              </a:rPr>
              <a:t>Describe this phase</a:t>
            </a:r>
            <a:endParaRPr sz="1400">
              <a:solidFill>
                <a:schemeClr val="dk1"/>
              </a:solidFill>
            </a:endParaRPr>
          </a:p>
          <a:p>
            <a:pPr marL="457200" lvl="0" indent="-317500" algn="l" rtl="0">
              <a:spcBef>
                <a:spcPts val="0"/>
              </a:spcBef>
              <a:spcAft>
                <a:spcPts val="0"/>
              </a:spcAft>
              <a:buSzPts val="1400"/>
              <a:buChar char="●"/>
            </a:pPr>
            <a:r>
              <a:rPr lang="en" sz="1400">
                <a:solidFill>
                  <a:schemeClr val="dk1"/>
                </a:solidFill>
              </a:rPr>
              <a:t>Describe this phase</a:t>
            </a:r>
            <a:endParaRPr sz="1400">
              <a:solidFill>
                <a:schemeClr val="dk1"/>
              </a:solidFill>
            </a:endParaRPr>
          </a:p>
        </p:txBody>
      </p:sp>
      <p:sp>
        <p:nvSpPr>
          <p:cNvPr id="295" name="Google Shape;295;p39"/>
          <p:cNvSpPr txBox="1">
            <a:spLocks noGrp="1"/>
          </p:cNvSpPr>
          <p:nvPr>
            <p:ph type="subTitle" idx="4294967295"/>
          </p:nvPr>
        </p:nvSpPr>
        <p:spPr>
          <a:xfrm>
            <a:off x="3250200" y="2489350"/>
            <a:ext cx="2569500" cy="1434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solidFill>
                  <a:schemeClr val="dk1"/>
                </a:solidFill>
              </a:rPr>
              <a:t>Describe this phase</a:t>
            </a:r>
            <a:endParaRPr sz="1400">
              <a:solidFill>
                <a:schemeClr val="dk1"/>
              </a:solidFill>
            </a:endParaRPr>
          </a:p>
          <a:p>
            <a:pPr marL="457200" lvl="0" indent="-317500" algn="l" rtl="0">
              <a:spcBef>
                <a:spcPts val="0"/>
              </a:spcBef>
              <a:spcAft>
                <a:spcPts val="0"/>
              </a:spcAft>
              <a:buSzPts val="1400"/>
              <a:buChar char="●"/>
            </a:pPr>
            <a:r>
              <a:rPr lang="en" sz="1400">
                <a:solidFill>
                  <a:schemeClr val="dk1"/>
                </a:solidFill>
              </a:rPr>
              <a:t>Describe this phase</a:t>
            </a:r>
            <a:endParaRPr sz="1400">
              <a:solidFill>
                <a:schemeClr val="dk1"/>
              </a:solidFill>
            </a:endParaRPr>
          </a:p>
          <a:p>
            <a:pPr marL="457200" lvl="0" indent="-317500" algn="l" rtl="0">
              <a:spcBef>
                <a:spcPts val="0"/>
              </a:spcBef>
              <a:spcAft>
                <a:spcPts val="0"/>
              </a:spcAft>
              <a:buSzPts val="1400"/>
              <a:buChar char="●"/>
            </a:pPr>
            <a:r>
              <a:rPr lang="en" sz="1400">
                <a:solidFill>
                  <a:schemeClr val="dk1"/>
                </a:solidFill>
              </a:rPr>
              <a:t>Describe this phase</a:t>
            </a:r>
            <a:endParaRPr sz="1400">
              <a:solidFill>
                <a:schemeClr val="dk1"/>
              </a:solidFill>
            </a:endParaRPr>
          </a:p>
        </p:txBody>
      </p:sp>
      <p:sp>
        <p:nvSpPr>
          <p:cNvPr id="296" name="Google Shape;296;p39"/>
          <p:cNvSpPr txBox="1">
            <a:spLocks noGrp="1"/>
          </p:cNvSpPr>
          <p:nvPr>
            <p:ph type="subTitle" idx="4294967295"/>
          </p:nvPr>
        </p:nvSpPr>
        <p:spPr>
          <a:xfrm>
            <a:off x="5852025" y="2175625"/>
            <a:ext cx="2569500" cy="1434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sz="1400">
                <a:solidFill>
                  <a:schemeClr val="dk1"/>
                </a:solidFill>
              </a:rPr>
              <a:t>Describe this phase</a:t>
            </a:r>
            <a:endParaRPr sz="1400">
              <a:solidFill>
                <a:schemeClr val="dk1"/>
              </a:solidFill>
            </a:endParaRPr>
          </a:p>
          <a:p>
            <a:pPr marL="457200" lvl="0" indent="-317500" algn="l" rtl="0">
              <a:spcBef>
                <a:spcPts val="0"/>
              </a:spcBef>
              <a:spcAft>
                <a:spcPts val="0"/>
              </a:spcAft>
              <a:buSzPts val="1400"/>
              <a:buChar char="●"/>
            </a:pPr>
            <a:r>
              <a:rPr lang="en" sz="1400">
                <a:solidFill>
                  <a:schemeClr val="dk1"/>
                </a:solidFill>
              </a:rPr>
              <a:t>Describe this phase</a:t>
            </a:r>
            <a:endParaRPr sz="1400">
              <a:solidFill>
                <a:schemeClr val="dk1"/>
              </a:solidFill>
            </a:endParaRPr>
          </a:p>
          <a:p>
            <a:pPr marL="457200" lvl="0" indent="-317500" algn="l" rtl="0">
              <a:spcBef>
                <a:spcPts val="0"/>
              </a:spcBef>
              <a:spcAft>
                <a:spcPts val="0"/>
              </a:spcAft>
              <a:buSzPts val="1400"/>
              <a:buChar char="●"/>
            </a:pPr>
            <a:r>
              <a:rPr lang="en" sz="1400">
                <a:solidFill>
                  <a:schemeClr val="dk1"/>
                </a:solidFill>
              </a:rPr>
              <a:t>Describe this phase</a:t>
            </a:r>
            <a:endParaRPr sz="1400">
              <a:solidFill>
                <a:schemeClr val="dk1"/>
              </a:solidFill>
            </a:endParaRPr>
          </a:p>
        </p:txBody>
      </p:sp>
      <p:sp>
        <p:nvSpPr>
          <p:cNvPr id="297" name="Google Shape;297;p39"/>
          <p:cNvSpPr/>
          <p:nvPr/>
        </p:nvSpPr>
        <p:spPr>
          <a:xfrm flipH="1">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9"/>
          <p:cNvSpPr/>
          <p:nvPr/>
        </p:nvSpPr>
        <p:spPr>
          <a:xfrm flipH="1">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40"/>
          <p:cNvSpPr/>
          <p:nvPr/>
        </p:nvSpPr>
        <p:spPr>
          <a:xfrm>
            <a:off x="5089900" y="3266400"/>
            <a:ext cx="2787600" cy="112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0"/>
          <p:cNvSpPr/>
          <p:nvPr/>
        </p:nvSpPr>
        <p:spPr>
          <a:xfrm>
            <a:off x="5089900" y="1633725"/>
            <a:ext cx="2787600" cy="112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0"/>
          <p:cNvSpPr/>
          <p:nvPr/>
        </p:nvSpPr>
        <p:spPr>
          <a:xfrm>
            <a:off x="1643775" y="3266400"/>
            <a:ext cx="2787600" cy="112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0"/>
          <p:cNvSpPr/>
          <p:nvPr/>
        </p:nvSpPr>
        <p:spPr>
          <a:xfrm>
            <a:off x="1643775" y="1633725"/>
            <a:ext cx="2787600" cy="1121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0"/>
          <p:cNvSpPr/>
          <p:nvPr/>
        </p:nvSpPr>
        <p:spPr>
          <a:xfrm>
            <a:off x="5089825" y="2938650"/>
            <a:ext cx="2787600" cy="34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0"/>
          <p:cNvSpPr/>
          <p:nvPr/>
        </p:nvSpPr>
        <p:spPr>
          <a:xfrm>
            <a:off x="5089900" y="1293525"/>
            <a:ext cx="2787600" cy="34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0"/>
          <p:cNvSpPr/>
          <p:nvPr/>
        </p:nvSpPr>
        <p:spPr>
          <a:xfrm>
            <a:off x="1643775" y="2938650"/>
            <a:ext cx="2787600" cy="34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0"/>
          <p:cNvSpPr/>
          <p:nvPr/>
        </p:nvSpPr>
        <p:spPr>
          <a:xfrm>
            <a:off x="1643775" y="1293525"/>
            <a:ext cx="2787600" cy="34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0"/>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SWOT</a:t>
            </a:r>
            <a:endParaRPr/>
          </a:p>
        </p:txBody>
      </p:sp>
      <p:sp>
        <p:nvSpPr>
          <p:cNvPr id="312" name="Google Shape;312;p40"/>
          <p:cNvSpPr txBox="1">
            <a:spLocks noGrp="1"/>
          </p:cNvSpPr>
          <p:nvPr>
            <p:ph type="subTitle" idx="1"/>
          </p:nvPr>
        </p:nvSpPr>
        <p:spPr>
          <a:xfrm>
            <a:off x="1878275" y="1251675"/>
            <a:ext cx="2787600" cy="423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Strengths</a:t>
            </a:r>
            <a:endParaRPr/>
          </a:p>
        </p:txBody>
      </p:sp>
      <p:sp>
        <p:nvSpPr>
          <p:cNvPr id="313" name="Google Shape;313;p40"/>
          <p:cNvSpPr txBox="1">
            <a:spLocks noGrp="1"/>
          </p:cNvSpPr>
          <p:nvPr>
            <p:ph type="subTitle" idx="2"/>
          </p:nvPr>
        </p:nvSpPr>
        <p:spPr>
          <a:xfrm>
            <a:off x="1878275" y="1744345"/>
            <a:ext cx="2787600" cy="87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Insert your own text</a:t>
            </a:r>
            <a:endParaRPr/>
          </a:p>
          <a:p>
            <a:pPr marL="457200" lvl="0" indent="-317500" algn="l" rtl="0">
              <a:spcBef>
                <a:spcPts val="0"/>
              </a:spcBef>
              <a:spcAft>
                <a:spcPts val="0"/>
              </a:spcAft>
              <a:buSzPts val="1400"/>
              <a:buChar char="●"/>
            </a:pPr>
            <a:r>
              <a:rPr lang="en"/>
              <a:t>Insert your own text</a:t>
            </a:r>
            <a:endParaRPr/>
          </a:p>
        </p:txBody>
      </p:sp>
      <p:sp>
        <p:nvSpPr>
          <p:cNvPr id="314" name="Google Shape;314;p40"/>
          <p:cNvSpPr txBox="1">
            <a:spLocks noGrp="1"/>
          </p:cNvSpPr>
          <p:nvPr>
            <p:ph type="subTitle" idx="3"/>
          </p:nvPr>
        </p:nvSpPr>
        <p:spPr>
          <a:xfrm>
            <a:off x="5351497" y="1251675"/>
            <a:ext cx="2787600" cy="423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Weaknesses</a:t>
            </a:r>
            <a:endParaRPr/>
          </a:p>
        </p:txBody>
      </p:sp>
      <p:sp>
        <p:nvSpPr>
          <p:cNvPr id="315" name="Google Shape;315;p40"/>
          <p:cNvSpPr txBox="1">
            <a:spLocks noGrp="1"/>
          </p:cNvSpPr>
          <p:nvPr>
            <p:ph type="subTitle" idx="4"/>
          </p:nvPr>
        </p:nvSpPr>
        <p:spPr>
          <a:xfrm>
            <a:off x="5351493" y="1744282"/>
            <a:ext cx="2787600" cy="87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Insert your own text</a:t>
            </a:r>
            <a:endParaRPr/>
          </a:p>
          <a:p>
            <a:pPr marL="457200" lvl="0" indent="-317500" algn="l" rtl="0">
              <a:spcBef>
                <a:spcPts val="0"/>
              </a:spcBef>
              <a:spcAft>
                <a:spcPts val="0"/>
              </a:spcAft>
              <a:buSzPts val="1400"/>
              <a:buChar char="●"/>
            </a:pPr>
            <a:r>
              <a:rPr lang="en"/>
              <a:t>Insert your own text</a:t>
            </a:r>
            <a:endParaRPr/>
          </a:p>
        </p:txBody>
      </p:sp>
      <p:sp>
        <p:nvSpPr>
          <p:cNvPr id="316" name="Google Shape;316;p40"/>
          <p:cNvSpPr txBox="1">
            <a:spLocks noGrp="1"/>
          </p:cNvSpPr>
          <p:nvPr>
            <p:ph type="subTitle" idx="5"/>
          </p:nvPr>
        </p:nvSpPr>
        <p:spPr>
          <a:xfrm>
            <a:off x="1878275" y="2898148"/>
            <a:ext cx="2787600" cy="34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Opportunities</a:t>
            </a:r>
            <a:endParaRPr/>
          </a:p>
        </p:txBody>
      </p:sp>
      <p:sp>
        <p:nvSpPr>
          <p:cNvPr id="317" name="Google Shape;317;p40"/>
          <p:cNvSpPr txBox="1">
            <a:spLocks noGrp="1"/>
          </p:cNvSpPr>
          <p:nvPr>
            <p:ph type="subTitle" idx="6"/>
          </p:nvPr>
        </p:nvSpPr>
        <p:spPr>
          <a:xfrm>
            <a:off x="1878275" y="3390754"/>
            <a:ext cx="2787600" cy="87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Insert your own text</a:t>
            </a:r>
            <a:endParaRPr/>
          </a:p>
          <a:p>
            <a:pPr marL="457200" lvl="0" indent="-317500" algn="l" rtl="0">
              <a:spcBef>
                <a:spcPts val="0"/>
              </a:spcBef>
              <a:spcAft>
                <a:spcPts val="0"/>
              </a:spcAft>
              <a:buSzPts val="1400"/>
              <a:buChar char="●"/>
            </a:pPr>
            <a:r>
              <a:rPr lang="en"/>
              <a:t>Insert your own text</a:t>
            </a:r>
            <a:endParaRPr/>
          </a:p>
        </p:txBody>
      </p:sp>
      <p:sp>
        <p:nvSpPr>
          <p:cNvPr id="318" name="Google Shape;318;p40"/>
          <p:cNvSpPr txBox="1">
            <a:spLocks noGrp="1"/>
          </p:cNvSpPr>
          <p:nvPr>
            <p:ph type="subTitle" idx="7"/>
          </p:nvPr>
        </p:nvSpPr>
        <p:spPr>
          <a:xfrm>
            <a:off x="5351425" y="2898156"/>
            <a:ext cx="2787600" cy="34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Threats</a:t>
            </a:r>
            <a:endParaRPr/>
          </a:p>
        </p:txBody>
      </p:sp>
      <p:sp>
        <p:nvSpPr>
          <p:cNvPr id="319" name="Google Shape;319;p40"/>
          <p:cNvSpPr txBox="1">
            <a:spLocks noGrp="1"/>
          </p:cNvSpPr>
          <p:nvPr>
            <p:ph type="subTitle" idx="8"/>
          </p:nvPr>
        </p:nvSpPr>
        <p:spPr>
          <a:xfrm>
            <a:off x="5351425" y="3390754"/>
            <a:ext cx="2787600" cy="872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Insert your own text</a:t>
            </a:r>
            <a:endParaRPr/>
          </a:p>
          <a:p>
            <a:pPr marL="457200" lvl="0" indent="-317500" algn="l" rtl="0">
              <a:spcBef>
                <a:spcPts val="0"/>
              </a:spcBef>
              <a:spcAft>
                <a:spcPts val="0"/>
              </a:spcAft>
              <a:buSzPts val="1400"/>
              <a:buChar char="●"/>
            </a:pPr>
            <a:r>
              <a:rPr lang="en"/>
              <a:t>Insert your own text</a:t>
            </a:r>
            <a:endParaRPr/>
          </a:p>
        </p:txBody>
      </p:sp>
      <p:sp>
        <p:nvSpPr>
          <p:cNvPr id="320" name="Google Shape;320;p40"/>
          <p:cNvSpPr/>
          <p:nvPr/>
        </p:nvSpPr>
        <p:spPr>
          <a:xfrm>
            <a:off x="1048050" y="1296475"/>
            <a:ext cx="406200" cy="1458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0"/>
          <p:cNvSpPr/>
          <p:nvPr/>
        </p:nvSpPr>
        <p:spPr>
          <a:xfrm>
            <a:off x="1048125" y="2939400"/>
            <a:ext cx="406200" cy="1458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0"/>
          <p:cNvSpPr txBox="1">
            <a:spLocks noGrp="1"/>
          </p:cNvSpPr>
          <p:nvPr>
            <p:ph type="subTitle" idx="9"/>
          </p:nvPr>
        </p:nvSpPr>
        <p:spPr>
          <a:xfrm rot="-5400803">
            <a:off x="609009" y="1779468"/>
            <a:ext cx="1284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Internal</a:t>
            </a:r>
            <a:endParaRPr/>
          </a:p>
        </p:txBody>
      </p:sp>
      <p:sp>
        <p:nvSpPr>
          <p:cNvPr id="323" name="Google Shape;323;p40"/>
          <p:cNvSpPr txBox="1">
            <a:spLocks noGrp="1"/>
          </p:cNvSpPr>
          <p:nvPr>
            <p:ph type="subTitle" idx="13"/>
          </p:nvPr>
        </p:nvSpPr>
        <p:spPr>
          <a:xfrm rot="-5400000">
            <a:off x="609075" y="3422400"/>
            <a:ext cx="1284300" cy="492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External</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41"/>
          <p:cNvSpPr/>
          <p:nvPr/>
        </p:nvSpPr>
        <p:spPr>
          <a:xfrm>
            <a:off x="5399774" y="1391525"/>
            <a:ext cx="3026400" cy="1158300"/>
          </a:xfrm>
          <a:prstGeom prst="homePlate">
            <a:avLst>
              <a:gd name="adj" fmla="val 50000"/>
            </a:avLst>
          </a:pr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1"/>
          <p:cNvSpPr/>
          <p:nvPr/>
        </p:nvSpPr>
        <p:spPr>
          <a:xfrm>
            <a:off x="3093580" y="1391525"/>
            <a:ext cx="3026400" cy="1158300"/>
          </a:xfrm>
          <a:prstGeom prst="homePlate">
            <a:avLst>
              <a:gd name="adj" fmla="val 50000"/>
            </a:avLst>
          </a:pr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1"/>
          <p:cNvSpPr txBox="1">
            <a:spLocks noGrp="1"/>
          </p:cNvSpPr>
          <p:nvPr>
            <p:ph type="title"/>
          </p:nvPr>
        </p:nvSpPr>
        <p:spPr>
          <a:xfrm>
            <a:off x="717800" y="383175"/>
            <a:ext cx="7708200" cy="6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Gathering Survey</a:t>
            </a:r>
            <a:endParaRPr/>
          </a:p>
        </p:txBody>
      </p:sp>
      <p:sp>
        <p:nvSpPr>
          <p:cNvPr id="331" name="Google Shape;331;p41"/>
          <p:cNvSpPr/>
          <p:nvPr/>
        </p:nvSpPr>
        <p:spPr>
          <a:xfrm>
            <a:off x="717875" y="1391525"/>
            <a:ext cx="3026400" cy="1158300"/>
          </a:xfrm>
          <a:prstGeom prst="homePlate">
            <a:avLst>
              <a:gd name="adj" fmla="val 50000"/>
            </a:avLst>
          </a:pr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1"/>
          <p:cNvSpPr txBox="1">
            <a:spLocks noGrp="1"/>
          </p:cNvSpPr>
          <p:nvPr>
            <p:ph type="subTitle" idx="4294967295"/>
          </p:nvPr>
        </p:nvSpPr>
        <p:spPr>
          <a:xfrm>
            <a:off x="1154752" y="1764825"/>
            <a:ext cx="1734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rPr>
              <a:t>Design</a:t>
            </a:r>
            <a:endParaRPr b="1">
              <a:solidFill>
                <a:schemeClr val="lt1"/>
              </a:solidFill>
            </a:endParaRPr>
          </a:p>
        </p:txBody>
      </p:sp>
      <p:sp>
        <p:nvSpPr>
          <p:cNvPr id="333" name="Google Shape;333;p41"/>
          <p:cNvSpPr txBox="1">
            <a:spLocks noGrp="1"/>
          </p:cNvSpPr>
          <p:nvPr>
            <p:ph type="subTitle" idx="4294967295"/>
          </p:nvPr>
        </p:nvSpPr>
        <p:spPr>
          <a:xfrm>
            <a:off x="3820573" y="1764825"/>
            <a:ext cx="1734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rPr>
              <a:t>Conduct</a:t>
            </a:r>
            <a:endParaRPr b="1">
              <a:solidFill>
                <a:schemeClr val="lt1"/>
              </a:solidFill>
            </a:endParaRPr>
          </a:p>
        </p:txBody>
      </p:sp>
      <p:sp>
        <p:nvSpPr>
          <p:cNvPr id="334" name="Google Shape;334;p41"/>
          <p:cNvSpPr txBox="1">
            <a:spLocks noGrp="1"/>
          </p:cNvSpPr>
          <p:nvPr>
            <p:ph type="subTitle" idx="4294967295"/>
          </p:nvPr>
        </p:nvSpPr>
        <p:spPr>
          <a:xfrm>
            <a:off x="6253966" y="1764825"/>
            <a:ext cx="1734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rPr>
              <a:t>Synthesize</a:t>
            </a:r>
            <a:endParaRPr b="1">
              <a:solidFill>
                <a:schemeClr val="lt1"/>
              </a:solidFill>
            </a:endParaRPr>
          </a:p>
        </p:txBody>
      </p:sp>
      <p:sp>
        <p:nvSpPr>
          <p:cNvPr id="335" name="Google Shape;335;p41"/>
          <p:cNvSpPr txBox="1">
            <a:spLocks noGrp="1"/>
          </p:cNvSpPr>
          <p:nvPr>
            <p:ph type="subTitle" idx="4294967295"/>
          </p:nvPr>
        </p:nvSpPr>
        <p:spPr>
          <a:xfrm>
            <a:off x="717875" y="2714225"/>
            <a:ext cx="2433300" cy="1666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accent1"/>
              </a:buClr>
              <a:buSzPts val="1400"/>
              <a:buChar char="●"/>
            </a:pPr>
            <a:r>
              <a:rPr lang="en" sz="1400">
                <a:solidFill>
                  <a:schemeClr val="dk1"/>
                </a:solidFill>
              </a:rPr>
              <a:t>Determine the main objective</a:t>
            </a:r>
            <a:endParaRPr sz="1400">
              <a:solidFill>
                <a:schemeClr val="dk1"/>
              </a:solidFill>
            </a:endParaRPr>
          </a:p>
          <a:p>
            <a:pPr marL="457200" lvl="0" indent="-317500" algn="l" rtl="0">
              <a:spcBef>
                <a:spcPts val="0"/>
              </a:spcBef>
              <a:spcAft>
                <a:spcPts val="0"/>
              </a:spcAft>
              <a:buClr>
                <a:schemeClr val="accent1"/>
              </a:buClr>
              <a:buSzPts val="1400"/>
              <a:buChar char="●"/>
            </a:pPr>
            <a:r>
              <a:rPr lang="en" sz="1400">
                <a:solidFill>
                  <a:schemeClr val="dk1"/>
                </a:solidFill>
              </a:rPr>
              <a:t>Determine the sample</a:t>
            </a:r>
            <a:endParaRPr sz="1400">
              <a:solidFill>
                <a:schemeClr val="dk1"/>
              </a:solidFill>
            </a:endParaRPr>
          </a:p>
          <a:p>
            <a:pPr marL="457200" lvl="0" indent="-317500" algn="l" rtl="0">
              <a:spcBef>
                <a:spcPts val="0"/>
              </a:spcBef>
              <a:spcAft>
                <a:spcPts val="0"/>
              </a:spcAft>
              <a:buClr>
                <a:schemeClr val="accent1"/>
              </a:buClr>
              <a:buSzPts val="1400"/>
              <a:buChar char="●"/>
            </a:pPr>
            <a:r>
              <a:rPr lang="en" sz="1400">
                <a:solidFill>
                  <a:schemeClr val="dk1"/>
                </a:solidFill>
              </a:rPr>
              <a:t>Design the survey</a:t>
            </a:r>
            <a:endParaRPr sz="1400">
              <a:solidFill>
                <a:schemeClr val="dk1"/>
              </a:solidFill>
            </a:endParaRPr>
          </a:p>
        </p:txBody>
      </p:sp>
      <p:sp>
        <p:nvSpPr>
          <p:cNvPr id="336" name="Google Shape;336;p41"/>
          <p:cNvSpPr txBox="1">
            <a:spLocks noGrp="1"/>
          </p:cNvSpPr>
          <p:nvPr>
            <p:ph type="subTitle" idx="4294967295"/>
          </p:nvPr>
        </p:nvSpPr>
        <p:spPr>
          <a:xfrm>
            <a:off x="3136675" y="2714225"/>
            <a:ext cx="2433300" cy="1666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accent1"/>
              </a:buClr>
              <a:buSzPts val="1400"/>
              <a:buChar char="●"/>
            </a:pPr>
            <a:r>
              <a:rPr lang="en" sz="1400">
                <a:solidFill>
                  <a:schemeClr val="dk1"/>
                </a:solidFill>
              </a:rPr>
              <a:t>Provide clear value proposition </a:t>
            </a:r>
            <a:endParaRPr sz="1400">
              <a:solidFill>
                <a:schemeClr val="dk1"/>
              </a:solidFill>
            </a:endParaRPr>
          </a:p>
          <a:p>
            <a:pPr marL="457200" lvl="0" indent="-317500" algn="l" rtl="0">
              <a:spcBef>
                <a:spcPts val="0"/>
              </a:spcBef>
              <a:spcAft>
                <a:spcPts val="0"/>
              </a:spcAft>
              <a:buClr>
                <a:schemeClr val="accent1"/>
              </a:buClr>
              <a:buSzPts val="1400"/>
              <a:buChar char="●"/>
            </a:pPr>
            <a:r>
              <a:rPr lang="en" sz="1400">
                <a:solidFill>
                  <a:schemeClr val="dk1"/>
                </a:solidFill>
              </a:rPr>
              <a:t>Perform a trial run to pretest survey</a:t>
            </a:r>
            <a:endParaRPr sz="1400">
              <a:solidFill>
                <a:schemeClr val="dk1"/>
              </a:solidFill>
            </a:endParaRPr>
          </a:p>
          <a:p>
            <a:pPr marL="457200" lvl="0" indent="-317500" algn="l" rtl="0">
              <a:spcBef>
                <a:spcPts val="0"/>
              </a:spcBef>
              <a:spcAft>
                <a:spcPts val="0"/>
              </a:spcAft>
              <a:buClr>
                <a:schemeClr val="accent1"/>
              </a:buClr>
              <a:buSzPts val="1400"/>
              <a:buChar char="●"/>
            </a:pPr>
            <a:r>
              <a:rPr lang="en" sz="1400">
                <a:solidFill>
                  <a:schemeClr val="dk1"/>
                </a:solidFill>
              </a:rPr>
              <a:t>Administer survey</a:t>
            </a:r>
            <a:endParaRPr sz="1400">
              <a:solidFill>
                <a:schemeClr val="dk1"/>
              </a:solidFill>
            </a:endParaRPr>
          </a:p>
        </p:txBody>
      </p:sp>
      <p:sp>
        <p:nvSpPr>
          <p:cNvPr id="337" name="Google Shape;337;p41"/>
          <p:cNvSpPr txBox="1">
            <a:spLocks noGrp="1"/>
          </p:cNvSpPr>
          <p:nvPr>
            <p:ph type="subTitle" idx="4294967295"/>
          </p:nvPr>
        </p:nvSpPr>
        <p:spPr>
          <a:xfrm>
            <a:off x="5555475" y="2714225"/>
            <a:ext cx="2433300" cy="1666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accent1"/>
              </a:buClr>
              <a:buSzPts val="1400"/>
              <a:buChar char="●"/>
            </a:pPr>
            <a:r>
              <a:rPr lang="en" sz="1400">
                <a:solidFill>
                  <a:schemeClr val="dk1"/>
                </a:solidFill>
              </a:rPr>
              <a:t>Prepare and analyze data</a:t>
            </a:r>
            <a:endParaRPr sz="1400">
              <a:solidFill>
                <a:schemeClr val="dk1"/>
              </a:solidFill>
            </a:endParaRPr>
          </a:p>
          <a:p>
            <a:pPr marL="457200" lvl="0" indent="-317500" algn="l" rtl="0">
              <a:spcBef>
                <a:spcPts val="0"/>
              </a:spcBef>
              <a:spcAft>
                <a:spcPts val="0"/>
              </a:spcAft>
              <a:buClr>
                <a:schemeClr val="accent1"/>
              </a:buClr>
              <a:buSzPts val="1400"/>
              <a:buChar char="●"/>
            </a:pPr>
            <a:r>
              <a:rPr lang="en" sz="1400">
                <a:solidFill>
                  <a:schemeClr val="dk1"/>
                </a:solidFill>
              </a:rPr>
              <a:t>Identify the “what?”</a:t>
            </a:r>
            <a:endParaRPr sz="1400">
              <a:solidFill>
                <a:schemeClr val="dk1"/>
              </a:solidFill>
            </a:endParaRPr>
          </a:p>
          <a:p>
            <a:pPr marL="457200" lvl="0" indent="-317500" algn="l" rtl="0">
              <a:spcBef>
                <a:spcPts val="0"/>
              </a:spcBef>
              <a:spcAft>
                <a:spcPts val="0"/>
              </a:spcAft>
              <a:buClr>
                <a:schemeClr val="accent1"/>
              </a:buClr>
              <a:buSzPts val="1400"/>
              <a:buChar char="●"/>
            </a:pPr>
            <a:r>
              <a:rPr lang="en" sz="1400">
                <a:solidFill>
                  <a:schemeClr val="dk1"/>
                </a:solidFill>
              </a:rPr>
              <a:t>Summarize and interpret results</a:t>
            </a:r>
            <a:endParaRPr sz="14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2"/>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Financial Analysis</a:t>
            </a:r>
            <a:endParaRPr/>
          </a:p>
        </p:txBody>
      </p:sp>
      <p:sp>
        <p:nvSpPr>
          <p:cNvPr id="343" name="Google Shape;343;p42"/>
          <p:cNvSpPr/>
          <p:nvPr/>
        </p:nvSpPr>
        <p:spPr>
          <a:xfrm>
            <a:off x="4364213" y="2817560"/>
            <a:ext cx="1626843" cy="1344568"/>
          </a:xfrm>
          <a:custGeom>
            <a:avLst/>
            <a:gdLst/>
            <a:ahLst/>
            <a:cxnLst/>
            <a:rect l="l" t="t" r="r" b="b"/>
            <a:pathLst>
              <a:path w="68140" h="56317" extrusionOk="0">
                <a:moveTo>
                  <a:pt x="34517" y="0"/>
                </a:moveTo>
                <a:cubicBezTo>
                  <a:pt x="32957" y="12704"/>
                  <a:pt x="22241" y="22574"/>
                  <a:pt x="9156" y="22801"/>
                </a:cubicBezTo>
                <a:lnTo>
                  <a:pt x="0" y="39672"/>
                </a:lnTo>
                <a:lnTo>
                  <a:pt x="9132" y="56317"/>
                </a:lnTo>
                <a:cubicBezTo>
                  <a:pt x="40684" y="56090"/>
                  <a:pt x="66390" y="31337"/>
                  <a:pt x="68140" y="179"/>
                </a:cubicBezTo>
                <a:lnTo>
                  <a:pt x="68140" y="179"/>
                </a:lnTo>
                <a:lnTo>
                  <a:pt x="51602" y="9251"/>
                </a:lnTo>
                <a:lnTo>
                  <a:pt x="345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2"/>
          <p:cNvSpPr/>
          <p:nvPr/>
        </p:nvSpPr>
        <p:spPr>
          <a:xfrm>
            <a:off x="4648473" y="1321743"/>
            <a:ext cx="1344855" cy="1626843"/>
          </a:xfrm>
          <a:custGeom>
            <a:avLst/>
            <a:gdLst/>
            <a:ahLst/>
            <a:cxnLst/>
            <a:rect l="l" t="t" r="r" b="b"/>
            <a:pathLst>
              <a:path w="56329" h="68140" extrusionOk="0">
                <a:moveTo>
                  <a:pt x="191" y="1"/>
                </a:moveTo>
                <a:lnTo>
                  <a:pt x="9264" y="16550"/>
                </a:lnTo>
                <a:lnTo>
                  <a:pt x="1" y="33624"/>
                </a:lnTo>
                <a:cubicBezTo>
                  <a:pt x="12716" y="35183"/>
                  <a:pt x="22587" y="45911"/>
                  <a:pt x="22813" y="58984"/>
                </a:cubicBezTo>
                <a:lnTo>
                  <a:pt x="39684" y="68140"/>
                </a:lnTo>
                <a:lnTo>
                  <a:pt x="56329" y="59008"/>
                </a:lnTo>
                <a:cubicBezTo>
                  <a:pt x="56103" y="27456"/>
                  <a:pt x="31350" y="1751"/>
                  <a:pt x="1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2"/>
          <p:cNvSpPr/>
          <p:nvPr/>
        </p:nvSpPr>
        <p:spPr>
          <a:xfrm>
            <a:off x="3152943" y="1319475"/>
            <a:ext cx="1626866" cy="1344855"/>
          </a:xfrm>
          <a:custGeom>
            <a:avLst/>
            <a:gdLst/>
            <a:ahLst/>
            <a:cxnLst/>
            <a:rect l="l" t="t" r="r" b="b"/>
            <a:pathLst>
              <a:path w="68141" h="56329" extrusionOk="0">
                <a:moveTo>
                  <a:pt x="59008" y="0"/>
                </a:moveTo>
                <a:cubicBezTo>
                  <a:pt x="27457" y="227"/>
                  <a:pt x="1751" y="24980"/>
                  <a:pt x="1" y="56138"/>
                </a:cubicBezTo>
                <a:lnTo>
                  <a:pt x="16550" y="47066"/>
                </a:lnTo>
                <a:lnTo>
                  <a:pt x="33624" y="56329"/>
                </a:lnTo>
                <a:cubicBezTo>
                  <a:pt x="35184" y="43613"/>
                  <a:pt x="45911" y="33754"/>
                  <a:pt x="58984" y="33528"/>
                </a:cubicBezTo>
                <a:lnTo>
                  <a:pt x="68140" y="16645"/>
                </a:lnTo>
                <a:lnTo>
                  <a:pt x="590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2"/>
          <p:cNvSpPr/>
          <p:nvPr/>
        </p:nvSpPr>
        <p:spPr>
          <a:xfrm>
            <a:off x="3150675" y="2532989"/>
            <a:ext cx="1344855" cy="1626866"/>
          </a:xfrm>
          <a:custGeom>
            <a:avLst/>
            <a:gdLst/>
            <a:ahLst/>
            <a:cxnLst/>
            <a:rect l="l" t="t" r="r" b="b"/>
            <a:pathLst>
              <a:path w="56329" h="68141" extrusionOk="0">
                <a:moveTo>
                  <a:pt x="16645" y="1"/>
                </a:moveTo>
                <a:lnTo>
                  <a:pt x="1" y="9133"/>
                </a:lnTo>
                <a:cubicBezTo>
                  <a:pt x="227" y="40685"/>
                  <a:pt x="24980" y="66390"/>
                  <a:pt x="56139" y="68140"/>
                </a:cubicBezTo>
                <a:lnTo>
                  <a:pt x="47066" y="51603"/>
                </a:lnTo>
                <a:lnTo>
                  <a:pt x="56329" y="34517"/>
                </a:lnTo>
                <a:cubicBezTo>
                  <a:pt x="43613" y="32957"/>
                  <a:pt x="33755" y="22242"/>
                  <a:pt x="33529" y="9157"/>
                </a:cubicBezTo>
                <a:lnTo>
                  <a:pt x="166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2"/>
          <p:cNvSpPr txBox="1">
            <a:spLocks noGrp="1"/>
          </p:cNvSpPr>
          <p:nvPr>
            <p:ph type="subTitle" idx="4294967295"/>
          </p:nvPr>
        </p:nvSpPr>
        <p:spPr>
          <a:xfrm>
            <a:off x="713225" y="1874775"/>
            <a:ext cx="2165400" cy="408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dk1"/>
                </a:solidFill>
              </a:rPr>
              <a:t>Starting cash position</a:t>
            </a:r>
            <a:endParaRPr sz="1400">
              <a:solidFill>
                <a:schemeClr val="dk1"/>
              </a:solidFill>
            </a:endParaRPr>
          </a:p>
        </p:txBody>
      </p:sp>
      <p:sp>
        <p:nvSpPr>
          <p:cNvPr id="348" name="Google Shape;348;p42"/>
          <p:cNvSpPr txBox="1">
            <a:spLocks noGrp="1"/>
          </p:cNvSpPr>
          <p:nvPr>
            <p:ph type="subTitle" idx="4294967295"/>
          </p:nvPr>
        </p:nvSpPr>
        <p:spPr>
          <a:xfrm>
            <a:off x="713225" y="3293076"/>
            <a:ext cx="2165400" cy="408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dk1"/>
                </a:solidFill>
              </a:rPr>
              <a:t>Closing cash position</a:t>
            </a:r>
            <a:endParaRPr sz="1400">
              <a:solidFill>
                <a:schemeClr val="dk1"/>
              </a:solidFill>
            </a:endParaRPr>
          </a:p>
        </p:txBody>
      </p:sp>
      <p:sp>
        <p:nvSpPr>
          <p:cNvPr id="349" name="Google Shape;349;p42"/>
          <p:cNvSpPr txBox="1">
            <a:spLocks noGrp="1"/>
          </p:cNvSpPr>
          <p:nvPr>
            <p:ph type="subTitle" idx="4294967295"/>
          </p:nvPr>
        </p:nvSpPr>
        <p:spPr>
          <a:xfrm>
            <a:off x="6265374" y="1874775"/>
            <a:ext cx="21654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dk1"/>
                </a:solidFill>
              </a:rPr>
              <a:t>Sources of cash</a:t>
            </a:r>
            <a:endParaRPr sz="1400">
              <a:solidFill>
                <a:schemeClr val="dk1"/>
              </a:solidFill>
            </a:endParaRPr>
          </a:p>
        </p:txBody>
      </p:sp>
      <p:sp>
        <p:nvSpPr>
          <p:cNvPr id="350" name="Google Shape;350;p42"/>
          <p:cNvSpPr txBox="1">
            <a:spLocks noGrp="1"/>
          </p:cNvSpPr>
          <p:nvPr>
            <p:ph type="subTitle" idx="4294967295"/>
          </p:nvPr>
        </p:nvSpPr>
        <p:spPr>
          <a:xfrm>
            <a:off x="6265374" y="3293075"/>
            <a:ext cx="21654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dk1"/>
                </a:solidFill>
              </a:rPr>
              <a:t>Uses of cash</a:t>
            </a:r>
            <a:endParaRPr sz="1400">
              <a:solidFill>
                <a:schemeClr val="dk1"/>
              </a:solidFill>
            </a:endParaRPr>
          </a:p>
        </p:txBody>
      </p:sp>
      <p:cxnSp>
        <p:nvCxnSpPr>
          <p:cNvPr id="351" name="Google Shape;351;p42"/>
          <p:cNvCxnSpPr>
            <a:endCxn id="347" idx="3"/>
          </p:cNvCxnSpPr>
          <p:nvPr/>
        </p:nvCxnSpPr>
        <p:spPr>
          <a:xfrm rot="10800000">
            <a:off x="2878625" y="2079075"/>
            <a:ext cx="720900" cy="3000"/>
          </a:xfrm>
          <a:prstGeom prst="straightConnector1">
            <a:avLst/>
          </a:prstGeom>
          <a:noFill/>
          <a:ln w="19050" cap="flat" cmpd="sng">
            <a:solidFill>
              <a:schemeClr val="accent1"/>
            </a:solidFill>
            <a:prstDash val="solid"/>
            <a:round/>
            <a:headEnd type="none" w="med" len="med"/>
            <a:tailEnd type="oval" w="med" len="med"/>
          </a:ln>
        </p:spPr>
      </p:cxnSp>
      <p:cxnSp>
        <p:nvCxnSpPr>
          <p:cNvPr id="352" name="Google Shape;352;p42"/>
          <p:cNvCxnSpPr/>
          <p:nvPr/>
        </p:nvCxnSpPr>
        <p:spPr>
          <a:xfrm rot="10800000">
            <a:off x="2878675" y="3496125"/>
            <a:ext cx="729000" cy="3300"/>
          </a:xfrm>
          <a:prstGeom prst="straightConnector1">
            <a:avLst/>
          </a:prstGeom>
          <a:noFill/>
          <a:ln w="19050" cap="flat" cmpd="sng">
            <a:solidFill>
              <a:schemeClr val="dk2"/>
            </a:solidFill>
            <a:prstDash val="solid"/>
            <a:round/>
            <a:headEnd type="none" w="med" len="med"/>
            <a:tailEnd type="oval" w="med" len="med"/>
          </a:ln>
        </p:spPr>
      </p:cxnSp>
      <p:cxnSp>
        <p:nvCxnSpPr>
          <p:cNvPr id="353" name="Google Shape;353;p42"/>
          <p:cNvCxnSpPr/>
          <p:nvPr/>
        </p:nvCxnSpPr>
        <p:spPr>
          <a:xfrm rot="10800000" flipH="1">
            <a:off x="5544475" y="2082075"/>
            <a:ext cx="720900" cy="3000"/>
          </a:xfrm>
          <a:prstGeom prst="straightConnector1">
            <a:avLst/>
          </a:prstGeom>
          <a:noFill/>
          <a:ln w="19050" cap="flat" cmpd="sng">
            <a:solidFill>
              <a:schemeClr val="dk2"/>
            </a:solidFill>
            <a:prstDash val="solid"/>
            <a:round/>
            <a:headEnd type="none" w="med" len="med"/>
            <a:tailEnd type="oval" w="med" len="med"/>
          </a:ln>
        </p:spPr>
      </p:cxnSp>
      <p:cxnSp>
        <p:nvCxnSpPr>
          <p:cNvPr id="354" name="Google Shape;354;p42"/>
          <p:cNvCxnSpPr/>
          <p:nvPr/>
        </p:nvCxnSpPr>
        <p:spPr>
          <a:xfrm rot="10800000" flipH="1">
            <a:off x="5536325" y="3499125"/>
            <a:ext cx="729000" cy="3300"/>
          </a:xfrm>
          <a:prstGeom prst="straightConnector1">
            <a:avLst/>
          </a:prstGeom>
          <a:noFill/>
          <a:ln w="19050" cap="flat" cmpd="sng">
            <a:solidFill>
              <a:schemeClr val="accent1"/>
            </a:solidFill>
            <a:prstDash val="solid"/>
            <a:round/>
            <a:headEnd type="none" w="med" len="med"/>
            <a:tailEnd type="oval"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43"/>
          <p:cNvSpPr txBox="1">
            <a:spLocks noGrp="1"/>
          </p:cNvSpPr>
          <p:nvPr>
            <p:ph type="title"/>
          </p:nvPr>
        </p:nvSpPr>
        <p:spPr>
          <a:xfrm>
            <a:off x="717800" y="383175"/>
            <a:ext cx="7708200" cy="6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Ansoff Growth Matrix</a:t>
            </a:r>
            <a:endParaRPr/>
          </a:p>
        </p:txBody>
      </p:sp>
      <p:sp>
        <p:nvSpPr>
          <p:cNvPr id="360" name="Google Shape;360;p43"/>
          <p:cNvSpPr txBox="1">
            <a:spLocks noGrp="1"/>
          </p:cNvSpPr>
          <p:nvPr>
            <p:ph type="subTitle" idx="4294967295"/>
          </p:nvPr>
        </p:nvSpPr>
        <p:spPr>
          <a:xfrm>
            <a:off x="3688850" y="1168925"/>
            <a:ext cx="26805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1"/>
                </a:solidFill>
              </a:rPr>
              <a:t>Insert your own title</a:t>
            </a:r>
            <a:endParaRPr b="1">
              <a:solidFill>
                <a:schemeClr val="accent1"/>
              </a:solidFill>
            </a:endParaRPr>
          </a:p>
        </p:txBody>
      </p:sp>
      <p:sp>
        <p:nvSpPr>
          <p:cNvPr id="361" name="Google Shape;361;p43"/>
          <p:cNvSpPr/>
          <p:nvPr/>
        </p:nvSpPr>
        <p:spPr>
          <a:xfrm>
            <a:off x="2920725" y="1733600"/>
            <a:ext cx="2063100" cy="1060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3"/>
          <p:cNvSpPr/>
          <p:nvPr/>
        </p:nvSpPr>
        <p:spPr>
          <a:xfrm>
            <a:off x="2920725" y="2845174"/>
            <a:ext cx="2063100" cy="1060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3"/>
          <p:cNvSpPr/>
          <p:nvPr/>
        </p:nvSpPr>
        <p:spPr>
          <a:xfrm>
            <a:off x="5074450" y="1733600"/>
            <a:ext cx="2063100" cy="10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3"/>
          <p:cNvSpPr/>
          <p:nvPr/>
        </p:nvSpPr>
        <p:spPr>
          <a:xfrm>
            <a:off x="5074450" y="2845225"/>
            <a:ext cx="2063100" cy="1060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3"/>
          <p:cNvSpPr txBox="1">
            <a:spLocks noGrp="1"/>
          </p:cNvSpPr>
          <p:nvPr>
            <p:ph type="subTitle" idx="4294967295"/>
          </p:nvPr>
        </p:nvSpPr>
        <p:spPr>
          <a:xfrm>
            <a:off x="3688850" y="4234025"/>
            <a:ext cx="26805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accent1"/>
                </a:solidFill>
              </a:rPr>
              <a:t>Products</a:t>
            </a:r>
            <a:endParaRPr b="1">
              <a:solidFill>
                <a:schemeClr val="accent1"/>
              </a:solidFill>
            </a:endParaRPr>
          </a:p>
        </p:txBody>
      </p:sp>
      <p:sp>
        <p:nvSpPr>
          <p:cNvPr id="366" name="Google Shape;366;p43"/>
          <p:cNvSpPr txBox="1">
            <a:spLocks noGrp="1"/>
          </p:cNvSpPr>
          <p:nvPr>
            <p:ph type="subTitle" idx="4294967295"/>
          </p:nvPr>
        </p:nvSpPr>
        <p:spPr>
          <a:xfrm>
            <a:off x="1170425" y="2618675"/>
            <a:ext cx="15132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1"/>
                </a:solidFill>
              </a:rPr>
              <a:t>Market</a:t>
            </a:r>
            <a:endParaRPr b="1">
              <a:solidFill>
                <a:schemeClr val="accent1"/>
              </a:solidFill>
            </a:endParaRPr>
          </a:p>
        </p:txBody>
      </p:sp>
      <p:sp>
        <p:nvSpPr>
          <p:cNvPr id="367" name="Google Shape;367;p43"/>
          <p:cNvSpPr txBox="1">
            <a:spLocks noGrp="1"/>
          </p:cNvSpPr>
          <p:nvPr>
            <p:ph type="subTitle" idx="4294967295"/>
          </p:nvPr>
        </p:nvSpPr>
        <p:spPr>
          <a:xfrm>
            <a:off x="3116575" y="1803188"/>
            <a:ext cx="1762500" cy="990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solidFill>
                  <a:schemeClr val="dk1"/>
                </a:solidFill>
              </a:rPr>
              <a:t>Market Development Strategy</a:t>
            </a:r>
            <a:endParaRPr sz="1400">
              <a:solidFill>
                <a:schemeClr val="dk1"/>
              </a:solidFill>
            </a:endParaRPr>
          </a:p>
        </p:txBody>
      </p:sp>
      <p:sp>
        <p:nvSpPr>
          <p:cNvPr id="368" name="Google Shape;368;p43"/>
          <p:cNvSpPr txBox="1">
            <a:spLocks noGrp="1"/>
          </p:cNvSpPr>
          <p:nvPr>
            <p:ph type="subTitle" idx="4294967295"/>
          </p:nvPr>
        </p:nvSpPr>
        <p:spPr>
          <a:xfrm>
            <a:off x="5220925" y="1803188"/>
            <a:ext cx="1762500" cy="9906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sz="1400">
                <a:solidFill>
                  <a:schemeClr val="lt1"/>
                </a:solidFill>
              </a:rPr>
              <a:t>Diversification Strategy</a:t>
            </a:r>
            <a:endParaRPr sz="1400">
              <a:solidFill>
                <a:schemeClr val="lt1"/>
              </a:solidFill>
            </a:endParaRPr>
          </a:p>
        </p:txBody>
      </p:sp>
      <p:sp>
        <p:nvSpPr>
          <p:cNvPr id="369" name="Google Shape;369;p43"/>
          <p:cNvSpPr txBox="1">
            <a:spLocks noGrp="1"/>
          </p:cNvSpPr>
          <p:nvPr>
            <p:ph type="subTitle" idx="4294967295"/>
          </p:nvPr>
        </p:nvSpPr>
        <p:spPr>
          <a:xfrm>
            <a:off x="3116575" y="2904413"/>
            <a:ext cx="1762500" cy="990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solidFill>
                  <a:schemeClr val="dk1"/>
                </a:solidFill>
              </a:rPr>
              <a:t>Market Penetration Strategy</a:t>
            </a:r>
            <a:endParaRPr sz="1400">
              <a:solidFill>
                <a:schemeClr val="dk1"/>
              </a:solidFill>
            </a:endParaRPr>
          </a:p>
        </p:txBody>
      </p:sp>
      <p:sp>
        <p:nvSpPr>
          <p:cNvPr id="370" name="Google Shape;370;p43"/>
          <p:cNvSpPr txBox="1">
            <a:spLocks noGrp="1"/>
          </p:cNvSpPr>
          <p:nvPr>
            <p:ph type="subTitle" idx="4294967295"/>
          </p:nvPr>
        </p:nvSpPr>
        <p:spPr>
          <a:xfrm>
            <a:off x="5220925" y="2904425"/>
            <a:ext cx="1762500" cy="99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chemeClr val="dk1"/>
                </a:solidFill>
              </a:rPr>
              <a:t>Product</a:t>
            </a:r>
            <a:endParaRPr sz="1400">
              <a:solidFill>
                <a:schemeClr val="dk1"/>
              </a:solidFill>
            </a:endParaRPr>
          </a:p>
          <a:p>
            <a:pPr marL="0" lvl="0" indent="0" algn="ctr" rtl="0">
              <a:spcBef>
                <a:spcPts val="0"/>
              </a:spcBef>
              <a:spcAft>
                <a:spcPts val="0"/>
              </a:spcAft>
              <a:buNone/>
            </a:pPr>
            <a:r>
              <a:rPr lang="en" sz="1400">
                <a:solidFill>
                  <a:schemeClr val="dk1"/>
                </a:solidFill>
              </a:rPr>
              <a:t>Development Strategy</a:t>
            </a:r>
            <a:endParaRPr sz="1400">
              <a:solidFill>
                <a:schemeClr val="dk1"/>
              </a:solidFill>
            </a:endParaRPr>
          </a:p>
        </p:txBody>
      </p:sp>
      <p:sp>
        <p:nvSpPr>
          <p:cNvPr id="371" name="Google Shape;371;p43"/>
          <p:cNvSpPr txBox="1">
            <a:spLocks noGrp="1"/>
          </p:cNvSpPr>
          <p:nvPr>
            <p:ph type="subTitle" idx="4294967295"/>
          </p:nvPr>
        </p:nvSpPr>
        <p:spPr>
          <a:xfrm>
            <a:off x="5349400" y="3895025"/>
            <a:ext cx="1513200" cy="33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solidFill>
                  <a:schemeClr val="accent1"/>
                </a:solidFill>
              </a:rPr>
              <a:t>New</a:t>
            </a:r>
            <a:endParaRPr sz="1400">
              <a:solidFill>
                <a:schemeClr val="accent1"/>
              </a:solidFill>
            </a:endParaRPr>
          </a:p>
        </p:txBody>
      </p:sp>
      <p:sp>
        <p:nvSpPr>
          <p:cNvPr id="372" name="Google Shape;372;p43"/>
          <p:cNvSpPr txBox="1">
            <a:spLocks noGrp="1"/>
          </p:cNvSpPr>
          <p:nvPr>
            <p:ph type="subTitle" idx="4294967295"/>
          </p:nvPr>
        </p:nvSpPr>
        <p:spPr>
          <a:xfrm>
            <a:off x="3241225" y="3895025"/>
            <a:ext cx="1513200" cy="33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solidFill>
                  <a:schemeClr val="accent1"/>
                </a:solidFill>
              </a:rPr>
              <a:t>Current</a:t>
            </a:r>
            <a:endParaRPr sz="1400">
              <a:solidFill>
                <a:schemeClr val="accent1"/>
              </a:solidFill>
            </a:endParaRPr>
          </a:p>
        </p:txBody>
      </p:sp>
      <p:sp>
        <p:nvSpPr>
          <p:cNvPr id="373" name="Google Shape;373;p43"/>
          <p:cNvSpPr txBox="1">
            <a:spLocks noGrp="1"/>
          </p:cNvSpPr>
          <p:nvPr>
            <p:ph type="subTitle" idx="4294967295"/>
          </p:nvPr>
        </p:nvSpPr>
        <p:spPr>
          <a:xfrm rot="-5400000">
            <a:off x="1904000" y="2094200"/>
            <a:ext cx="1513200" cy="33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solidFill>
                  <a:schemeClr val="accent1"/>
                </a:solidFill>
              </a:rPr>
              <a:t>New</a:t>
            </a:r>
            <a:endParaRPr sz="1400">
              <a:solidFill>
                <a:schemeClr val="accent1"/>
              </a:solidFill>
            </a:endParaRPr>
          </a:p>
        </p:txBody>
      </p:sp>
      <p:sp>
        <p:nvSpPr>
          <p:cNvPr id="374" name="Google Shape;374;p43"/>
          <p:cNvSpPr txBox="1">
            <a:spLocks noGrp="1"/>
          </p:cNvSpPr>
          <p:nvPr>
            <p:ph type="subTitle" idx="4294967295"/>
          </p:nvPr>
        </p:nvSpPr>
        <p:spPr>
          <a:xfrm rot="-5400000">
            <a:off x="1904000" y="3205775"/>
            <a:ext cx="1513200" cy="33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a:solidFill>
                  <a:schemeClr val="accent1"/>
                </a:solidFill>
              </a:rPr>
              <a:t>Current</a:t>
            </a:r>
            <a:endParaRPr sz="1400">
              <a:solidFill>
                <a:schemeClr val="accen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cxnSp>
        <p:nvCxnSpPr>
          <p:cNvPr id="379" name="Google Shape;379;p44"/>
          <p:cNvCxnSpPr/>
          <p:nvPr/>
        </p:nvCxnSpPr>
        <p:spPr>
          <a:xfrm>
            <a:off x="5321675" y="3100450"/>
            <a:ext cx="425100" cy="1200"/>
          </a:xfrm>
          <a:prstGeom prst="straightConnector1">
            <a:avLst/>
          </a:prstGeom>
          <a:noFill/>
          <a:ln w="28575" cap="flat" cmpd="sng">
            <a:solidFill>
              <a:schemeClr val="dk2"/>
            </a:solidFill>
            <a:prstDash val="solid"/>
            <a:round/>
            <a:headEnd type="none" w="med" len="med"/>
            <a:tailEnd type="none" w="med" len="med"/>
          </a:ln>
        </p:spPr>
      </p:cxnSp>
      <p:cxnSp>
        <p:nvCxnSpPr>
          <p:cNvPr id="380" name="Google Shape;380;p44"/>
          <p:cNvCxnSpPr/>
          <p:nvPr/>
        </p:nvCxnSpPr>
        <p:spPr>
          <a:xfrm>
            <a:off x="4916075" y="3572125"/>
            <a:ext cx="425100" cy="1200"/>
          </a:xfrm>
          <a:prstGeom prst="straightConnector1">
            <a:avLst/>
          </a:prstGeom>
          <a:noFill/>
          <a:ln w="28575" cap="flat" cmpd="sng">
            <a:solidFill>
              <a:schemeClr val="dk2"/>
            </a:solidFill>
            <a:prstDash val="solid"/>
            <a:round/>
            <a:headEnd type="none" w="med" len="med"/>
            <a:tailEnd type="none" w="med" len="med"/>
          </a:ln>
        </p:spPr>
      </p:cxnSp>
      <p:cxnSp>
        <p:nvCxnSpPr>
          <p:cNvPr id="381" name="Google Shape;381;p44"/>
          <p:cNvCxnSpPr/>
          <p:nvPr/>
        </p:nvCxnSpPr>
        <p:spPr>
          <a:xfrm>
            <a:off x="5327000" y="4007650"/>
            <a:ext cx="425100" cy="1200"/>
          </a:xfrm>
          <a:prstGeom prst="straightConnector1">
            <a:avLst/>
          </a:prstGeom>
          <a:noFill/>
          <a:ln w="28575" cap="flat" cmpd="sng">
            <a:solidFill>
              <a:schemeClr val="dk2"/>
            </a:solidFill>
            <a:prstDash val="solid"/>
            <a:round/>
            <a:headEnd type="none" w="med" len="med"/>
            <a:tailEnd type="none" w="med" len="med"/>
          </a:ln>
        </p:spPr>
      </p:cxnSp>
      <p:cxnSp>
        <p:nvCxnSpPr>
          <p:cNvPr id="382" name="Google Shape;382;p44"/>
          <p:cNvCxnSpPr/>
          <p:nvPr/>
        </p:nvCxnSpPr>
        <p:spPr>
          <a:xfrm>
            <a:off x="5336075" y="3100450"/>
            <a:ext cx="5100" cy="907200"/>
          </a:xfrm>
          <a:prstGeom prst="straightConnector1">
            <a:avLst/>
          </a:prstGeom>
          <a:noFill/>
          <a:ln w="28575" cap="flat" cmpd="sng">
            <a:solidFill>
              <a:schemeClr val="dk2"/>
            </a:solidFill>
            <a:prstDash val="solid"/>
            <a:round/>
            <a:headEnd type="none" w="med" len="med"/>
            <a:tailEnd type="none" w="med" len="med"/>
          </a:ln>
        </p:spPr>
      </p:cxnSp>
      <p:cxnSp>
        <p:nvCxnSpPr>
          <p:cNvPr id="383" name="Google Shape;383;p44"/>
          <p:cNvCxnSpPr/>
          <p:nvPr/>
        </p:nvCxnSpPr>
        <p:spPr>
          <a:xfrm>
            <a:off x="5317150" y="1458525"/>
            <a:ext cx="425100" cy="1200"/>
          </a:xfrm>
          <a:prstGeom prst="straightConnector1">
            <a:avLst/>
          </a:prstGeom>
          <a:noFill/>
          <a:ln w="28575" cap="flat" cmpd="sng">
            <a:solidFill>
              <a:schemeClr val="dk2"/>
            </a:solidFill>
            <a:prstDash val="solid"/>
            <a:round/>
            <a:headEnd type="none" w="med" len="med"/>
            <a:tailEnd type="none" w="med" len="med"/>
          </a:ln>
        </p:spPr>
      </p:cxnSp>
      <p:cxnSp>
        <p:nvCxnSpPr>
          <p:cNvPr id="384" name="Google Shape;384;p44"/>
          <p:cNvCxnSpPr/>
          <p:nvPr/>
        </p:nvCxnSpPr>
        <p:spPr>
          <a:xfrm>
            <a:off x="4911550" y="1930200"/>
            <a:ext cx="425100" cy="1200"/>
          </a:xfrm>
          <a:prstGeom prst="straightConnector1">
            <a:avLst/>
          </a:prstGeom>
          <a:noFill/>
          <a:ln w="28575" cap="flat" cmpd="sng">
            <a:solidFill>
              <a:schemeClr val="dk2"/>
            </a:solidFill>
            <a:prstDash val="solid"/>
            <a:round/>
            <a:headEnd type="none" w="med" len="med"/>
            <a:tailEnd type="none" w="med" len="med"/>
          </a:ln>
        </p:spPr>
      </p:cxnSp>
      <p:cxnSp>
        <p:nvCxnSpPr>
          <p:cNvPr id="385" name="Google Shape;385;p44"/>
          <p:cNvCxnSpPr/>
          <p:nvPr/>
        </p:nvCxnSpPr>
        <p:spPr>
          <a:xfrm>
            <a:off x="5322475" y="2365725"/>
            <a:ext cx="425100" cy="1200"/>
          </a:xfrm>
          <a:prstGeom prst="straightConnector1">
            <a:avLst/>
          </a:prstGeom>
          <a:noFill/>
          <a:ln w="28575" cap="flat" cmpd="sng">
            <a:solidFill>
              <a:schemeClr val="dk2"/>
            </a:solidFill>
            <a:prstDash val="solid"/>
            <a:round/>
            <a:headEnd type="none" w="med" len="med"/>
            <a:tailEnd type="none" w="med" len="med"/>
          </a:ln>
        </p:spPr>
      </p:cxnSp>
      <p:cxnSp>
        <p:nvCxnSpPr>
          <p:cNvPr id="386" name="Google Shape;386;p44"/>
          <p:cNvCxnSpPr/>
          <p:nvPr/>
        </p:nvCxnSpPr>
        <p:spPr>
          <a:xfrm>
            <a:off x="3467025" y="1916750"/>
            <a:ext cx="425100" cy="1200"/>
          </a:xfrm>
          <a:prstGeom prst="straightConnector1">
            <a:avLst/>
          </a:prstGeom>
          <a:noFill/>
          <a:ln w="28575" cap="flat" cmpd="sng">
            <a:solidFill>
              <a:schemeClr val="dk2"/>
            </a:solidFill>
            <a:prstDash val="solid"/>
            <a:round/>
            <a:headEnd type="none" w="med" len="med"/>
            <a:tailEnd type="none" w="med" len="med"/>
          </a:ln>
        </p:spPr>
      </p:cxnSp>
      <p:cxnSp>
        <p:nvCxnSpPr>
          <p:cNvPr id="387" name="Google Shape;387;p44"/>
          <p:cNvCxnSpPr/>
          <p:nvPr/>
        </p:nvCxnSpPr>
        <p:spPr>
          <a:xfrm>
            <a:off x="3477150" y="3553450"/>
            <a:ext cx="425100" cy="2400"/>
          </a:xfrm>
          <a:prstGeom prst="straightConnector1">
            <a:avLst/>
          </a:prstGeom>
          <a:noFill/>
          <a:ln w="28575" cap="flat" cmpd="sng">
            <a:solidFill>
              <a:schemeClr val="dk2"/>
            </a:solidFill>
            <a:prstDash val="solid"/>
            <a:round/>
            <a:headEnd type="none" w="med" len="med"/>
            <a:tailEnd type="none" w="med" len="med"/>
          </a:ln>
        </p:spPr>
      </p:cxnSp>
      <p:cxnSp>
        <p:nvCxnSpPr>
          <p:cNvPr id="388" name="Google Shape;388;p44"/>
          <p:cNvCxnSpPr/>
          <p:nvPr/>
        </p:nvCxnSpPr>
        <p:spPr>
          <a:xfrm>
            <a:off x="3065000" y="2749875"/>
            <a:ext cx="425100" cy="2400"/>
          </a:xfrm>
          <a:prstGeom prst="straightConnector1">
            <a:avLst/>
          </a:prstGeom>
          <a:noFill/>
          <a:ln w="28575" cap="flat" cmpd="sng">
            <a:solidFill>
              <a:schemeClr val="dk2"/>
            </a:solidFill>
            <a:prstDash val="solid"/>
            <a:round/>
            <a:headEnd type="none" w="med" len="med"/>
            <a:tailEnd type="none" w="med" len="med"/>
          </a:ln>
        </p:spPr>
      </p:cxnSp>
      <p:sp>
        <p:nvSpPr>
          <p:cNvPr id="389" name="Google Shape;389;p44"/>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Segmentation by Distribution</a:t>
            </a:r>
            <a:endParaRPr/>
          </a:p>
        </p:txBody>
      </p:sp>
      <p:sp>
        <p:nvSpPr>
          <p:cNvPr id="390" name="Google Shape;390;p44"/>
          <p:cNvSpPr/>
          <p:nvPr/>
        </p:nvSpPr>
        <p:spPr>
          <a:xfrm>
            <a:off x="1849000" y="2085075"/>
            <a:ext cx="1467300" cy="1319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4"/>
          <p:cNvSpPr/>
          <p:nvPr/>
        </p:nvSpPr>
        <p:spPr>
          <a:xfrm>
            <a:off x="3626250" y="1258250"/>
            <a:ext cx="1467300" cy="131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4"/>
          <p:cNvSpPr/>
          <p:nvPr/>
        </p:nvSpPr>
        <p:spPr>
          <a:xfrm>
            <a:off x="3626250" y="2894950"/>
            <a:ext cx="1467300" cy="1319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4"/>
          <p:cNvSpPr/>
          <p:nvPr/>
        </p:nvSpPr>
        <p:spPr>
          <a:xfrm>
            <a:off x="5703200" y="1258250"/>
            <a:ext cx="1591800" cy="4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4"/>
          <p:cNvSpPr/>
          <p:nvPr/>
        </p:nvSpPr>
        <p:spPr>
          <a:xfrm>
            <a:off x="5703200" y="2166050"/>
            <a:ext cx="1591800" cy="4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4"/>
          <p:cNvSpPr/>
          <p:nvPr/>
        </p:nvSpPr>
        <p:spPr>
          <a:xfrm>
            <a:off x="5703200" y="2894950"/>
            <a:ext cx="1591800" cy="4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4"/>
          <p:cNvSpPr/>
          <p:nvPr/>
        </p:nvSpPr>
        <p:spPr>
          <a:xfrm>
            <a:off x="5703200" y="3802750"/>
            <a:ext cx="1591800" cy="4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4"/>
          <p:cNvSpPr txBox="1">
            <a:spLocks noGrp="1"/>
          </p:cNvSpPr>
          <p:nvPr>
            <p:ph type="subTitle" idx="4294967295"/>
          </p:nvPr>
        </p:nvSpPr>
        <p:spPr>
          <a:xfrm>
            <a:off x="1900000" y="2411175"/>
            <a:ext cx="1365300" cy="66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lt1"/>
                </a:solidFill>
              </a:rPr>
              <a:t>Company Profit</a:t>
            </a:r>
            <a:endParaRPr b="1">
              <a:solidFill>
                <a:schemeClr val="lt1"/>
              </a:solidFill>
            </a:endParaRPr>
          </a:p>
        </p:txBody>
      </p:sp>
      <p:sp>
        <p:nvSpPr>
          <p:cNvPr id="398" name="Google Shape;398;p44"/>
          <p:cNvSpPr txBox="1">
            <a:spLocks noGrp="1"/>
          </p:cNvSpPr>
          <p:nvPr>
            <p:ph type="subTitle" idx="4294967295"/>
          </p:nvPr>
        </p:nvSpPr>
        <p:spPr>
          <a:xfrm>
            <a:off x="3677250" y="1669850"/>
            <a:ext cx="1365300" cy="66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1"/>
                </a:solidFill>
              </a:rPr>
              <a:t>Revenue</a:t>
            </a:r>
            <a:endParaRPr b="1">
              <a:solidFill>
                <a:schemeClr val="accent1"/>
              </a:solidFill>
            </a:endParaRPr>
          </a:p>
        </p:txBody>
      </p:sp>
      <p:sp>
        <p:nvSpPr>
          <p:cNvPr id="399" name="Google Shape;399;p44"/>
          <p:cNvSpPr txBox="1">
            <a:spLocks noGrp="1"/>
          </p:cNvSpPr>
          <p:nvPr>
            <p:ph type="subTitle" idx="4294967295"/>
          </p:nvPr>
        </p:nvSpPr>
        <p:spPr>
          <a:xfrm>
            <a:off x="3677250" y="3306550"/>
            <a:ext cx="1365300" cy="66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1"/>
                </a:solidFill>
              </a:rPr>
              <a:t>Cost</a:t>
            </a:r>
            <a:endParaRPr b="1">
              <a:solidFill>
                <a:schemeClr val="accent1"/>
              </a:solidFill>
            </a:endParaRPr>
          </a:p>
        </p:txBody>
      </p:sp>
      <p:sp>
        <p:nvSpPr>
          <p:cNvPr id="400" name="Google Shape;400;p44"/>
          <p:cNvSpPr txBox="1">
            <a:spLocks noGrp="1"/>
          </p:cNvSpPr>
          <p:nvPr>
            <p:ph type="subTitle" idx="4294967295"/>
          </p:nvPr>
        </p:nvSpPr>
        <p:spPr>
          <a:xfrm>
            <a:off x="5703200" y="1258350"/>
            <a:ext cx="1591800" cy="41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dk1"/>
                </a:solidFill>
              </a:rPr>
              <a:t>Price per unit</a:t>
            </a:r>
            <a:endParaRPr sz="1400">
              <a:solidFill>
                <a:schemeClr val="dk1"/>
              </a:solidFill>
            </a:endParaRPr>
          </a:p>
        </p:txBody>
      </p:sp>
      <p:sp>
        <p:nvSpPr>
          <p:cNvPr id="401" name="Google Shape;401;p44"/>
          <p:cNvSpPr txBox="1">
            <a:spLocks noGrp="1"/>
          </p:cNvSpPr>
          <p:nvPr>
            <p:ph type="subTitle" idx="4294967295"/>
          </p:nvPr>
        </p:nvSpPr>
        <p:spPr>
          <a:xfrm>
            <a:off x="5703200" y="2166050"/>
            <a:ext cx="1591800" cy="411600"/>
          </a:xfrm>
          <a:prstGeom prst="rect">
            <a:avLst/>
          </a:prstGeom>
          <a:solidFill>
            <a:schemeClr val="dk2"/>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lt1"/>
                </a:solidFill>
              </a:rPr>
              <a:t># of units sold</a:t>
            </a:r>
            <a:endParaRPr sz="1400">
              <a:solidFill>
                <a:schemeClr val="lt1"/>
              </a:solidFill>
            </a:endParaRPr>
          </a:p>
        </p:txBody>
      </p:sp>
      <p:sp>
        <p:nvSpPr>
          <p:cNvPr id="402" name="Google Shape;402;p44"/>
          <p:cNvSpPr txBox="1">
            <a:spLocks noGrp="1"/>
          </p:cNvSpPr>
          <p:nvPr>
            <p:ph type="subTitle" idx="4294967295"/>
          </p:nvPr>
        </p:nvSpPr>
        <p:spPr>
          <a:xfrm>
            <a:off x="5703200" y="2894950"/>
            <a:ext cx="1591800" cy="41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dk1"/>
                </a:solidFill>
              </a:rPr>
              <a:t>Variable costs</a:t>
            </a:r>
            <a:endParaRPr sz="1400">
              <a:solidFill>
                <a:schemeClr val="dk1"/>
              </a:solidFill>
            </a:endParaRPr>
          </a:p>
        </p:txBody>
      </p:sp>
      <p:sp>
        <p:nvSpPr>
          <p:cNvPr id="403" name="Google Shape;403;p44"/>
          <p:cNvSpPr txBox="1">
            <a:spLocks noGrp="1"/>
          </p:cNvSpPr>
          <p:nvPr>
            <p:ph type="subTitle" idx="4294967295"/>
          </p:nvPr>
        </p:nvSpPr>
        <p:spPr>
          <a:xfrm>
            <a:off x="5703200" y="3802750"/>
            <a:ext cx="1591800" cy="41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400">
                <a:solidFill>
                  <a:schemeClr val="dk1"/>
                </a:solidFill>
              </a:rPr>
              <a:t>Fixed costs</a:t>
            </a:r>
            <a:endParaRPr sz="1400">
              <a:solidFill>
                <a:schemeClr val="dk1"/>
              </a:solidFill>
            </a:endParaRPr>
          </a:p>
        </p:txBody>
      </p:sp>
      <p:cxnSp>
        <p:nvCxnSpPr>
          <p:cNvPr id="404" name="Google Shape;404;p44"/>
          <p:cNvCxnSpPr/>
          <p:nvPr/>
        </p:nvCxnSpPr>
        <p:spPr>
          <a:xfrm>
            <a:off x="3481325" y="1917225"/>
            <a:ext cx="10500" cy="1644000"/>
          </a:xfrm>
          <a:prstGeom prst="straightConnector1">
            <a:avLst/>
          </a:prstGeom>
          <a:noFill/>
          <a:ln w="28575" cap="flat" cmpd="sng">
            <a:solidFill>
              <a:schemeClr val="dk2"/>
            </a:solidFill>
            <a:prstDash val="solid"/>
            <a:round/>
            <a:headEnd type="none" w="med" len="med"/>
            <a:tailEnd type="none" w="med" len="med"/>
          </a:ln>
        </p:spPr>
      </p:cxnSp>
      <p:cxnSp>
        <p:nvCxnSpPr>
          <p:cNvPr id="405" name="Google Shape;405;p44"/>
          <p:cNvCxnSpPr/>
          <p:nvPr/>
        </p:nvCxnSpPr>
        <p:spPr>
          <a:xfrm>
            <a:off x="5331550" y="1458525"/>
            <a:ext cx="5100" cy="907200"/>
          </a:xfrm>
          <a:prstGeom prst="straightConnector1">
            <a:avLst/>
          </a:prstGeom>
          <a:noFill/>
          <a:ln w="28575" cap="flat" cmpd="sng">
            <a:solidFill>
              <a:schemeClr val="dk2"/>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45"/>
          <p:cNvSpPr txBox="1">
            <a:spLocks noGrp="1"/>
          </p:cNvSpPr>
          <p:nvPr>
            <p:ph type="title"/>
          </p:nvPr>
        </p:nvSpPr>
        <p:spPr>
          <a:xfrm>
            <a:off x="717800" y="383175"/>
            <a:ext cx="7708200" cy="6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Strategy Map</a:t>
            </a:r>
            <a:endParaRPr/>
          </a:p>
        </p:txBody>
      </p:sp>
      <p:grpSp>
        <p:nvGrpSpPr>
          <p:cNvPr id="411" name="Google Shape;411;p45"/>
          <p:cNvGrpSpPr/>
          <p:nvPr/>
        </p:nvGrpSpPr>
        <p:grpSpPr>
          <a:xfrm>
            <a:off x="2730277" y="1548476"/>
            <a:ext cx="3683226" cy="2421992"/>
            <a:chOff x="235800" y="830650"/>
            <a:chExt cx="6978450" cy="4588844"/>
          </a:xfrm>
        </p:grpSpPr>
        <p:sp>
          <p:nvSpPr>
            <p:cNvPr id="412" name="Google Shape;412;p45"/>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5"/>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5"/>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5"/>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5"/>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5"/>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8" name="Google Shape;418;p45"/>
          <p:cNvSpPr txBox="1">
            <a:spLocks noGrp="1"/>
          </p:cNvSpPr>
          <p:nvPr>
            <p:ph type="subTitle" idx="4294967295"/>
          </p:nvPr>
        </p:nvSpPr>
        <p:spPr>
          <a:xfrm>
            <a:off x="717800" y="2022075"/>
            <a:ext cx="22617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1"/>
                </a:solidFill>
              </a:rPr>
              <a:t>Jupiter</a:t>
            </a:r>
            <a:endParaRPr b="1">
              <a:solidFill>
                <a:schemeClr val="accent1"/>
              </a:solidFill>
            </a:endParaRPr>
          </a:p>
        </p:txBody>
      </p:sp>
      <p:sp>
        <p:nvSpPr>
          <p:cNvPr id="419" name="Google Shape;419;p45"/>
          <p:cNvSpPr txBox="1">
            <a:spLocks noGrp="1"/>
          </p:cNvSpPr>
          <p:nvPr>
            <p:ph type="subTitle" idx="4294967295"/>
          </p:nvPr>
        </p:nvSpPr>
        <p:spPr>
          <a:xfrm>
            <a:off x="717800" y="2397525"/>
            <a:ext cx="2261700" cy="723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400">
                <a:solidFill>
                  <a:schemeClr val="accent2"/>
                </a:solidFill>
              </a:rPr>
              <a:t>Jupiter is the biggest planet of them all</a:t>
            </a:r>
            <a:endParaRPr sz="1400">
              <a:solidFill>
                <a:schemeClr val="accent2"/>
              </a:solidFill>
            </a:endParaRPr>
          </a:p>
        </p:txBody>
      </p:sp>
      <p:sp>
        <p:nvSpPr>
          <p:cNvPr id="420" name="Google Shape;420;p45"/>
          <p:cNvSpPr txBox="1">
            <a:spLocks noGrp="1"/>
          </p:cNvSpPr>
          <p:nvPr>
            <p:ph type="subTitle" idx="4294967295"/>
          </p:nvPr>
        </p:nvSpPr>
        <p:spPr>
          <a:xfrm>
            <a:off x="6169075" y="2022075"/>
            <a:ext cx="2261700" cy="408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b="1">
                <a:solidFill>
                  <a:schemeClr val="accent1"/>
                </a:solidFill>
              </a:rPr>
              <a:t>Mars</a:t>
            </a:r>
            <a:endParaRPr b="1">
              <a:solidFill>
                <a:schemeClr val="accent1"/>
              </a:solidFill>
            </a:endParaRPr>
          </a:p>
        </p:txBody>
      </p:sp>
      <p:sp>
        <p:nvSpPr>
          <p:cNvPr id="421" name="Google Shape;421;p45"/>
          <p:cNvSpPr txBox="1">
            <a:spLocks noGrp="1"/>
          </p:cNvSpPr>
          <p:nvPr>
            <p:ph type="subTitle" idx="4294967295"/>
          </p:nvPr>
        </p:nvSpPr>
        <p:spPr>
          <a:xfrm>
            <a:off x="6169075" y="2397525"/>
            <a:ext cx="2261700" cy="723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400">
                <a:solidFill>
                  <a:schemeClr val="accent2"/>
                </a:solidFill>
              </a:rPr>
              <a:t>Despite being red, Mars is a cold place</a:t>
            </a:r>
            <a:endParaRPr sz="1400">
              <a:solidFill>
                <a:schemeClr val="accent2"/>
              </a:solidFill>
            </a:endParaRPr>
          </a:p>
        </p:txBody>
      </p:sp>
      <p:cxnSp>
        <p:nvCxnSpPr>
          <p:cNvPr id="422" name="Google Shape;422;p45"/>
          <p:cNvCxnSpPr/>
          <p:nvPr/>
        </p:nvCxnSpPr>
        <p:spPr>
          <a:xfrm>
            <a:off x="2494450" y="2236800"/>
            <a:ext cx="2329500" cy="669900"/>
          </a:xfrm>
          <a:prstGeom prst="bentConnector3">
            <a:avLst>
              <a:gd name="adj1" fmla="val 50000"/>
            </a:avLst>
          </a:prstGeom>
          <a:noFill/>
          <a:ln w="19050" cap="flat" cmpd="sng">
            <a:solidFill>
              <a:schemeClr val="accent1"/>
            </a:solidFill>
            <a:prstDash val="solid"/>
            <a:round/>
            <a:headEnd type="oval" w="med" len="med"/>
            <a:tailEnd type="none" w="med" len="med"/>
          </a:ln>
        </p:spPr>
      </p:cxnSp>
      <p:cxnSp>
        <p:nvCxnSpPr>
          <p:cNvPr id="423" name="Google Shape;423;p45"/>
          <p:cNvCxnSpPr/>
          <p:nvPr/>
        </p:nvCxnSpPr>
        <p:spPr>
          <a:xfrm flipH="1">
            <a:off x="3782850" y="2236800"/>
            <a:ext cx="2966400" cy="1298700"/>
          </a:xfrm>
          <a:prstGeom prst="bentConnector3">
            <a:avLst>
              <a:gd name="adj1" fmla="val 50000"/>
            </a:avLst>
          </a:prstGeom>
          <a:noFill/>
          <a:ln w="19050" cap="flat" cmpd="sng">
            <a:solidFill>
              <a:schemeClr val="accent1"/>
            </a:solidFill>
            <a:prstDash val="solid"/>
            <a:round/>
            <a:headEnd type="oval"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46"/>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Strategy Map</a:t>
            </a:r>
            <a:endParaRPr/>
          </a:p>
        </p:txBody>
      </p:sp>
      <p:sp>
        <p:nvSpPr>
          <p:cNvPr id="429" name="Google Shape;429;p46"/>
          <p:cNvSpPr/>
          <p:nvPr/>
        </p:nvSpPr>
        <p:spPr>
          <a:xfrm>
            <a:off x="717800" y="1204175"/>
            <a:ext cx="1900200" cy="77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6"/>
          <p:cNvSpPr/>
          <p:nvPr/>
        </p:nvSpPr>
        <p:spPr>
          <a:xfrm>
            <a:off x="717800" y="2076427"/>
            <a:ext cx="1900200" cy="77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6"/>
          <p:cNvSpPr/>
          <p:nvPr/>
        </p:nvSpPr>
        <p:spPr>
          <a:xfrm>
            <a:off x="717800" y="2948679"/>
            <a:ext cx="1900200" cy="77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6"/>
          <p:cNvSpPr/>
          <p:nvPr/>
        </p:nvSpPr>
        <p:spPr>
          <a:xfrm>
            <a:off x="717800" y="3820928"/>
            <a:ext cx="1900200" cy="77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6"/>
          <p:cNvSpPr txBox="1">
            <a:spLocks noGrp="1"/>
          </p:cNvSpPr>
          <p:nvPr>
            <p:ph type="subTitle" idx="4294967295"/>
          </p:nvPr>
        </p:nvSpPr>
        <p:spPr>
          <a:xfrm>
            <a:off x="985250" y="1378775"/>
            <a:ext cx="13653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rPr>
              <a:t>Financial</a:t>
            </a:r>
            <a:endParaRPr b="1">
              <a:solidFill>
                <a:schemeClr val="lt1"/>
              </a:solidFill>
            </a:endParaRPr>
          </a:p>
        </p:txBody>
      </p:sp>
      <p:sp>
        <p:nvSpPr>
          <p:cNvPr id="434" name="Google Shape;434;p46"/>
          <p:cNvSpPr txBox="1">
            <a:spLocks noGrp="1"/>
          </p:cNvSpPr>
          <p:nvPr>
            <p:ph type="subTitle" idx="4294967295"/>
          </p:nvPr>
        </p:nvSpPr>
        <p:spPr>
          <a:xfrm>
            <a:off x="985250" y="2251025"/>
            <a:ext cx="1365300" cy="42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rPr>
              <a:t>Customer</a:t>
            </a:r>
            <a:endParaRPr b="1">
              <a:solidFill>
                <a:schemeClr val="lt1"/>
              </a:solidFill>
            </a:endParaRPr>
          </a:p>
        </p:txBody>
      </p:sp>
      <p:sp>
        <p:nvSpPr>
          <p:cNvPr id="435" name="Google Shape;435;p46"/>
          <p:cNvSpPr txBox="1">
            <a:spLocks noGrp="1"/>
          </p:cNvSpPr>
          <p:nvPr>
            <p:ph type="subTitle" idx="4294967295"/>
          </p:nvPr>
        </p:nvSpPr>
        <p:spPr>
          <a:xfrm>
            <a:off x="985250" y="2992325"/>
            <a:ext cx="1365300" cy="691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rPr>
              <a:t>Internal Process</a:t>
            </a:r>
            <a:endParaRPr b="1">
              <a:solidFill>
                <a:schemeClr val="lt1"/>
              </a:solidFill>
            </a:endParaRPr>
          </a:p>
        </p:txBody>
      </p:sp>
      <p:sp>
        <p:nvSpPr>
          <p:cNvPr id="436" name="Google Shape;436;p46"/>
          <p:cNvSpPr txBox="1">
            <a:spLocks noGrp="1"/>
          </p:cNvSpPr>
          <p:nvPr>
            <p:ph type="subTitle" idx="4294967295"/>
          </p:nvPr>
        </p:nvSpPr>
        <p:spPr>
          <a:xfrm>
            <a:off x="985250" y="3864575"/>
            <a:ext cx="1365300" cy="691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rPr>
              <a:t>Learning &amp; Growth</a:t>
            </a:r>
            <a:endParaRPr b="1">
              <a:solidFill>
                <a:schemeClr val="lt1"/>
              </a:solidFill>
            </a:endParaRPr>
          </a:p>
        </p:txBody>
      </p:sp>
      <p:sp>
        <p:nvSpPr>
          <p:cNvPr id="437" name="Google Shape;437;p46"/>
          <p:cNvSpPr/>
          <p:nvPr/>
        </p:nvSpPr>
        <p:spPr>
          <a:xfrm>
            <a:off x="2618000" y="1204175"/>
            <a:ext cx="5808000" cy="77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6"/>
          <p:cNvSpPr/>
          <p:nvPr/>
        </p:nvSpPr>
        <p:spPr>
          <a:xfrm>
            <a:off x="2618000" y="2076425"/>
            <a:ext cx="5808000" cy="77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6"/>
          <p:cNvSpPr/>
          <p:nvPr/>
        </p:nvSpPr>
        <p:spPr>
          <a:xfrm>
            <a:off x="2618000" y="2948675"/>
            <a:ext cx="5808000" cy="77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6"/>
          <p:cNvSpPr/>
          <p:nvPr/>
        </p:nvSpPr>
        <p:spPr>
          <a:xfrm>
            <a:off x="2618000" y="3820925"/>
            <a:ext cx="5808000" cy="77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6"/>
          <p:cNvSpPr txBox="1">
            <a:spLocks noGrp="1"/>
          </p:cNvSpPr>
          <p:nvPr>
            <p:ph type="subTitle" idx="4294967295"/>
          </p:nvPr>
        </p:nvSpPr>
        <p:spPr>
          <a:xfrm>
            <a:off x="3368088" y="1318775"/>
            <a:ext cx="1436400"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400">
                <a:solidFill>
                  <a:schemeClr val="accent2"/>
                </a:solidFill>
              </a:rPr>
              <a:t>Increase revenue</a:t>
            </a:r>
            <a:endParaRPr sz="1400">
              <a:solidFill>
                <a:schemeClr val="accent2"/>
              </a:solidFill>
            </a:endParaRPr>
          </a:p>
        </p:txBody>
      </p:sp>
      <p:sp>
        <p:nvSpPr>
          <p:cNvPr id="442" name="Google Shape;442;p46"/>
          <p:cNvSpPr txBox="1">
            <a:spLocks noGrp="1"/>
          </p:cNvSpPr>
          <p:nvPr>
            <p:ph type="subTitle" idx="4294967295"/>
          </p:nvPr>
        </p:nvSpPr>
        <p:spPr>
          <a:xfrm>
            <a:off x="4803800" y="1318775"/>
            <a:ext cx="1436400"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400">
                <a:solidFill>
                  <a:schemeClr val="accent2"/>
                </a:solidFill>
              </a:rPr>
              <a:t>Increase profit</a:t>
            </a:r>
            <a:endParaRPr sz="1400">
              <a:solidFill>
                <a:schemeClr val="accent2"/>
              </a:solidFill>
            </a:endParaRPr>
          </a:p>
        </p:txBody>
      </p:sp>
      <p:sp>
        <p:nvSpPr>
          <p:cNvPr id="443" name="Google Shape;443;p46"/>
          <p:cNvSpPr txBox="1">
            <a:spLocks noGrp="1"/>
          </p:cNvSpPr>
          <p:nvPr>
            <p:ph type="subTitle" idx="4294967295"/>
          </p:nvPr>
        </p:nvSpPr>
        <p:spPr>
          <a:xfrm>
            <a:off x="6239513" y="1318775"/>
            <a:ext cx="1436400"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400">
                <a:solidFill>
                  <a:schemeClr val="accent2"/>
                </a:solidFill>
              </a:rPr>
              <a:t>Decrease fixed cost</a:t>
            </a:r>
            <a:endParaRPr sz="1400">
              <a:solidFill>
                <a:schemeClr val="accent2"/>
              </a:solidFill>
            </a:endParaRPr>
          </a:p>
        </p:txBody>
      </p:sp>
      <p:sp>
        <p:nvSpPr>
          <p:cNvPr id="444" name="Google Shape;444;p46"/>
          <p:cNvSpPr txBox="1">
            <a:spLocks noGrp="1"/>
          </p:cNvSpPr>
          <p:nvPr>
            <p:ph type="subTitle" idx="4294967295"/>
          </p:nvPr>
        </p:nvSpPr>
        <p:spPr>
          <a:xfrm>
            <a:off x="2804000" y="2191025"/>
            <a:ext cx="1900200"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400">
                <a:solidFill>
                  <a:schemeClr val="accent2"/>
                </a:solidFill>
              </a:rPr>
              <a:t>Increase customer satisfaction</a:t>
            </a:r>
            <a:endParaRPr sz="1400">
              <a:solidFill>
                <a:schemeClr val="accent2"/>
              </a:solidFill>
            </a:endParaRPr>
          </a:p>
        </p:txBody>
      </p:sp>
      <p:sp>
        <p:nvSpPr>
          <p:cNvPr id="445" name="Google Shape;445;p46"/>
          <p:cNvSpPr txBox="1">
            <a:spLocks noGrp="1"/>
          </p:cNvSpPr>
          <p:nvPr>
            <p:ph type="subTitle" idx="4294967295"/>
          </p:nvPr>
        </p:nvSpPr>
        <p:spPr>
          <a:xfrm>
            <a:off x="4765214" y="2191025"/>
            <a:ext cx="1900200"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400">
                <a:solidFill>
                  <a:schemeClr val="accent2"/>
                </a:solidFill>
              </a:rPr>
              <a:t>Become a trusted brand </a:t>
            </a:r>
            <a:endParaRPr sz="1400">
              <a:solidFill>
                <a:schemeClr val="accent2"/>
              </a:solidFill>
            </a:endParaRPr>
          </a:p>
        </p:txBody>
      </p:sp>
      <p:sp>
        <p:nvSpPr>
          <p:cNvPr id="446" name="Google Shape;446;p46"/>
          <p:cNvSpPr txBox="1">
            <a:spLocks noGrp="1"/>
          </p:cNvSpPr>
          <p:nvPr>
            <p:ph type="subTitle" idx="4294967295"/>
          </p:nvPr>
        </p:nvSpPr>
        <p:spPr>
          <a:xfrm>
            <a:off x="6726429" y="2191025"/>
            <a:ext cx="1900200" cy="54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accent2"/>
                </a:solidFill>
              </a:rPr>
              <a:t>Sell new </a:t>
            </a:r>
            <a:endParaRPr sz="1400">
              <a:solidFill>
                <a:schemeClr val="accent2"/>
              </a:solidFill>
            </a:endParaRPr>
          </a:p>
          <a:p>
            <a:pPr marL="0" lvl="0" indent="0" algn="l" rtl="0">
              <a:spcBef>
                <a:spcPts val="0"/>
              </a:spcBef>
              <a:spcAft>
                <a:spcPts val="0"/>
              </a:spcAft>
              <a:buClr>
                <a:schemeClr val="dk1"/>
              </a:buClr>
              <a:buSzPts val="1100"/>
              <a:buFont typeface="Arial"/>
              <a:buNone/>
            </a:pPr>
            <a:r>
              <a:rPr lang="en" sz="1400">
                <a:solidFill>
                  <a:schemeClr val="accent2"/>
                </a:solidFill>
              </a:rPr>
              <a:t>products</a:t>
            </a:r>
            <a:endParaRPr sz="1400">
              <a:solidFill>
                <a:schemeClr val="accent2"/>
              </a:solidFill>
            </a:endParaRPr>
          </a:p>
        </p:txBody>
      </p:sp>
      <p:sp>
        <p:nvSpPr>
          <p:cNvPr id="447" name="Google Shape;447;p46"/>
          <p:cNvSpPr txBox="1">
            <a:spLocks noGrp="1"/>
          </p:cNvSpPr>
          <p:nvPr>
            <p:ph type="subTitle" idx="4294967295"/>
          </p:nvPr>
        </p:nvSpPr>
        <p:spPr>
          <a:xfrm>
            <a:off x="3072000" y="3063275"/>
            <a:ext cx="2308500"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400">
                <a:solidFill>
                  <a:schemeClr val="accent2"/>
                </a:solidFill>
              </a:rPr>
              <a:t>Understand customer segments</a:t>
            </a:r>
            <a:endParaRPr sz="1400">
              <a:solidFill>
                <a:schemeClr val="accent2"/>
              </a:solidFill>
            </a:endParaRPr>
          </a:p>
        </p:txBody>
      </p:sp>
      <p:sp>
        <p:nvSpPr>
          <p:cNvPr id="448" name="Google Shape;448;p46"/>
          <p:cNvSpPr txBox="1">
            <a:spLocks noGrp="1"/>
          </p:cNvSpPr>
          <p:nvPr>
            <p:ph type="subTitle" idx="4294967295"/>
          </p:nvPr>
        </p:nvSpPr>
        <p:spPr>
          <a:xfrm>
            <a:off x="5566500" y="3063275"/>
            <a:ext cx="2308500" cy="54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400">
                <a:solidFill>
                  <a:schemeClr val="accent2"/>
                </a:solidFill>
              </a:rPr>
              <a:t>Decrease delivery </a:t>
            </a:r>
            <a:endParaRPr sz="1400">
              <a:solidFill>
                <a:schemeClr val="accent2"/>
              </a:solidFill>
            </a:endParaRPr>
          </a:p>
          <a:p>
            <a:pPr marL="0" lvl="0" indent="0" algn="l" rtl="0">
              <a:spcBef>
                <a:spcPts val="0"/>
              </a:spcBef>
              <a:spcAft>
                <a:spcPts val="0"/>
              </a:spcAft>
              <a:buClr>
                <a:schemeClr val="dk1"/>
              </a:buClr>
              <a:buSzPts val="1100"/>
              <a:buFont typeface="Arial"/>
              <a:buNone/>
            </a:pPr>
            <a:r>
              <a:rPr lang="en" sz="1400">
                <a:solidFill>
                  <a:schemeClr val="accent2"/>
                </a:solidFill>
              </a:rPr>
              <a:t>time</a:t>
            </a:r>
            <a:endParaRPr sz="1400">
              <a:solidFill>
                <a:schemeClr val="accent2"/>
              </a:solidFill>
            </a:endParaRPr>
          </a:p>
        </p:txBody>
      </p:sp>
      <p:sp>
        <p:nvSpPr>
          <p:cNvPr id="449" name="Google Shape;449;p46"/>
          <p:cNvSpPr txBox="1">
            <a:spLocks noGrp="1"/>
          </p:cNvSpPr>
          <p:nvPr>
            <p:ph type="subTitle" idx="4294967295"/>
          </p:nvPr>
        </p:nvSpPr>
        <p:spPr>
          <a:xfrm>
            <a:off x="3087737" y="3935525"/>
            <a:ext cx="1900200"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400">
                <a:solidFill>
                  <a:schemeClr val="accent2"/>
                </a:solidFill>
              </a:rPr>
              <a:t>Improve employee satisfaction</a:t>
            </a:r>
            <a:endParaRPr sz="1400">
              <a:solidFill>
                <a:schemeClr val="accent2"/>
              </a:solidFill>
            </a:endParaRPr>
          </a:p>
        </p:txBody>
      </p:sp>
      <p:sp>
        <p:nvSpPr>
          <p:cNvPr id="450" name="Google Shape;450;p46"/>
          <p:cNvSpPr txBox="1">
            <a:spLocks noGrp="1"/>
          </p:cNvSpPr>
          <p:nvPr>
            <p:ph type="subTitle" idx="4294967295"/>
          </p:nvPr>
        </p:nvSpPr>
        <p:spPr>
          <a:xfrm>
            <a:off x="5566500" y="3935525"/>
            <a:ext cx="1900200"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400">
                <a:solidFill>
                  <a:schemeClr val="accent2"/>
                </a:solidFill>
              </a:rPr>
              <a:t>Improve customer information</a:t>
            </a:r>
            <a:endParaRPr sz="1400">
              <a:solidFill>
                <a:schemeClr val="accen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47"/>
          <p:cNvSpPr txBox="1">
            <a:spLocks noGrp="1"/>
          </p:cNvSpPr>
          <p:nvPr>
            <p:ph type="title"/>
          </p:nvPr>
        </p:nvSpPr>
        <p:spPr>
          <a:xfrm>
            <a:off x="713225" y="1170000"/>
            <a:ext cx="5533200" cy="280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sp>
        <p:nvSpPr>
          <p:cNvPr id="2" name="Espace réservé du numéro de diapositive 1">
            <a:extLst>
              <a:ext uri="{FF2B5EF4-FFF2-40B4-BE49-F238E27FC236}">
                <a16:creationId xmlns:a16="http://schemas.microsoft.com/office/drawing/2014/main" id="{670F0FBB-8BC0-7F84-8C47-E2429B128E43}"/>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fr-MA" smtClean="0"/>
              <a:t>18</a:t>
            </a:fld>
            <a:endParaRPr lang="fr-MA"/>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0" name="Google Shape;460;p48"/>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Solution</a:t>
            </a:r>
            <a:endParaRPr/>
          </a:p>
        </p:txBody>
      </p:sp>
      <p:sp>
        <p:nvSpPr>
          <p:cNvPr id="461" name="Google Shape;461;p48"/>
          <p:cNvSpPr txBox="1">
            <a:spLocks noGrp="1"/>
          </p:cNvSpPr>
          <p:nvPr>
            <p:ph type="body" idx="1"/>
          </p:nvPr>
        </p:nvSpPr>
        <p:spPr>
          <a:xfrm>
            <a:off x="713225" y="2371675"/>
            <a:ext cx="2987100" cy="12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p:txBody>
      </p:sp>
      <p:sp>
        <p:nvSpPr>
          <p:cNvPr id="462" name="Google Shape;462;p48"/>
          <p:cNvSpPr txBox="1">
            <a:spLocks noGrp="1"/>
          </p:cNvSpPr>
          <p:nvPr>
            <p:ph type="body" idx="2"/>
          </p:nvPr>
        </p:nvSpPr>
        <p:spPr>
          <a:xfrm>
            <a:off x="3962400" y="2371675"/>
            <a:ext cx="2987100" cy="127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Venus has a beautiful name and is the second planet from the Sun. It’s terribly hot—even hotter than Mercury</a:t>
            </a:r>
            <a:endParaRPr/>
          </a:p>
        </p:txBody>
      </p:sp>
      <p:sp>
        <p:nvSpPr>
          <p:cNvPr id="463" name="Google Shape;463;p48"/>
          <p:cNvSpPr txBox="1">
            <a:spLocks noGrp="1"/>
          </p:cNvSpPr>
          <p:nvPr>
            <p:ph type="subTitle" idx="3"/>
          </p:nvPr>
        </p:nvSpPr>
        <p:spPr>
          <a:xfrm>
            <a:off x="713225" y="1925800"/>
            <a:ext cx="2987100" cy="47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a:t>
            </a:r>
            <a:endParaRPr/>
          </a:p>
        </p:txBody>
      </p:sp>
      <p:sp>
        <p:nvSpPr>
          <p:cNvPr id="464" name="Google Shape;464;p48"/>
          <p:cNvSpPr txBox="1">
            <a:spLocks noGrp="1"/>
          </p:cNvSpPr>
          <p:nvPr>
            <p:ph type="subTitle" idx="4"/>
          </p:nvPr>
        </p:nvSpPr>
        <p:spPr>
          <a:xfrm>
            <a:off x="3962400" y="1925800"/>
            <a:ext cx="2987100" cy="470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a:t>
            </a:r>
            <a:endParaRPr/>
          </a:p>
        </p:txBody>
      </p:sp>
      <p:sp>
        <p:nvSpPr>
          <p:cNvPr id="465" name="Google Shape;465;p48"/>
          <p:cNvSpPr/>
          <p:nvPr/>
        </p:nvSpPr>
        <p:spPr>
          <a:xfrm>
            <a:off x="7520700" y="205110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8"/>
          <p:cNvSpPr/>
          <p:nvPr/>
        </p:nvSpPr>
        <p:spPr>
          <a:xfrm>
            <a:off x="6304500" y="0"/>
            <a:ext cx="1216200" cy="2051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1"/>
          <p:cNvSpPr txBox="1">
            <a:spLocks noGrp="1"/>
          </p:cNvSpPr>
          <p:nvPr>
            <p:ph type="title"/>
          </p:nvPr>
        </p:nvSpPr>
        <p:spPr>
          <a:xfrm>
            <a:off x="713225" y="384048"/>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192" name="Google Shape;192;p31"/>
          <p:cNvSpPr txBox="1">
            <a:spLocks noGrp="1"/>
          </p:cNvSpPr>
          <p:nvPr>
            <p:ph type="body" idx="1"/>
          </p:nvPr>
        </p:nvSpPr>
        <p:spPr>
          <a:xfrm>
            <a:off x="713225" y="1152475"/>
            <a:ext cx="77175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There’s what you’ll find in this</a:t>
            </a:r>
            <a:r>
              <a:rPr lang="en" b="1"/>
              <a:t> </a:t>
            </a:r>
            <a:r>
              <a:rPr lang="en" b="1">
                <a:uFill>
                  <a:noFill/>
                </a:uFill>
                <a:hlinkClick r:id="rId3"/>
              </a:rPr>
              <a:t>Slidesgo</a:t>
            </a:r>
            <a:r>
              <a:rPr lang="en">
                <a:solidFill>
                  <a:schemeClr val="dk1"/>
                </a:solidFill>
                <a:uFill>
                  <a:noFill/>
                </a:uFill>
                <a:hlinkClick r:id="rId3">
                  <a:extLst>
                    <a:ext uri="{A12FA001-AC4F-418D-AE19-62706E023703}">
                      <ahyp:hlinkClr xmlns:ahyp="http://schemas.microsoft.com/office/drawing/2018/hyperlinkcolor" val="tx"/>
                    </a:ext>
                  </a:extLst>
                </a:hlinkClick>
              </a:rPr>
              <a:t> </a:t>
            </a:r>
            <a:r>
              <a:rPr lang="en">
                <a:solidFill>
                  <a:schemeClr val="dk1"/>
                </a:solidFill>
              </a:rPr>
              <a:t>template: </a:t>
            </a:r>
            <a:endParaRPr>
              <a:solidFill>
                <a:schemeClr val="dk1"/>
              </a:solidFill>
            </a:endParaRPr>
          </a:p>
          <a:p>
            <a:pPr marL="457200" lvl="0" indent="-304800" algn="l" rtl="0">
              <a:spcBef>
                <a:spcPts val="1000"/>
              </a:spcBef>
              <a:spcAft>
                <a:spcPts val="0"/>
              </a:spcAft>
              <a:buSzPts val="1200"/>
              <a:buFont typeface="Montserrat"/>
              <a:buChar char="●"/>
            </a:pPr>
            <a:r>
              <a:rPr lang="en">
                <a:solidFill>
                  <a:schemeClr val="dk1"/>
                </a:solidFill>
              </a:rPr>
              <a:t>A slide structure based on a consulting sales pitch, which you can easily adapt to your needs. For more info on how to edit the template, please visit </a:t>
            </a:r>
            <a:r>
              <a:rPr lang="en" b="1">
                <a:uFill>
                  <a:noFill/>
                </a:uFill>
                <a:hlinkClick r:id="rId4"/>
              </a:rPr>
              <a:t>Slidesgo School</a:t>
            </a:r>
            <a:r>
              <a:rPr lang="en">
                <a:solidFill>
                  <a:schemeClr val="dk1"/>
                </a:solidFill>
              </a:rPr>
              <a:t> or read our </a:t>
            </a:r>
            <a:r>
              <a:rPr lang="en" b="1">
                <a:uFill>
                  <a:noFill/>
                </a:uFill>
                <a:hlinkClick r:id="rId5"/>
              </a:rPr>
              <a:t>FAQs</a:t>
            </a:r>
            <a:r>
              <a:rPr lang="en">
                <a:solidFill>
                  <a:schemeClr val="dk1"/>
                </a:solidFill>
              </a:rPr>
              <a:t>.</a:t>
            </a:r>
            <a:endParaRPr>
              <a:solidFill>
                <a:schemeClr val="dk1"/>
              </a:solidFill>
            </a:endParaRPr>
          </a:p>
          <a:p>
            <a:pPr marL="457200" lvl="0" indent="-304800" algn="l" rtl="0">
              <a:spcBef>
                <a:spcPts val="0"/>
              </a:spcBef>
              <a:spcAft>
                <a:spcPts val="0"/>
              </a:spcAft>
              <a:buSzPts val="1200"/>
              <a:buFont typeface="Montserrat"/>
              <a:buChar char="●"/>
            </a:pPr>
            <a:r>
              <a:rPr lang="en">
                <a:solidFill>
                  <a:schemeClr val="dk1"/>
                </a:solidFill>
              </a:rPr>
              <a:t>An assortment of photos that are suitable for use in the presentation can be found in the </a:t>
            </a:r>
            <a:r>
              <a:rPr lang="en" b="1">
                <a:uFill>
                  <a:noFill/>
                </a:uFill>
                <a:hlinkClick r:id="rId6" action="ppaction://hlinksldjump"/>
              </a:rPr>
              <a:t>alternative resources</a:t>
            </a:r>
            <a:r>
              <a:rPr lang="en">
                <a:uFill>
                  <a:noFill/>
                </a:uFill>
                <a:hlinkClick r:id="rId6" action="ppaction://hlinksldjump"/>
              </a:rPr>
              <a:t> </a:t>
            </a:r>
            <a:r>
              <a:rPr lang="en" b="1"/>
              <a:t>slide</a:t>
            </a:r>
            <a:r>
              <a:rPr lang="en">
                <a:solidFill>
                  <a:schemeClr val="dk1"/>
                </a:solidFill>
              </a:rPr>
              <a:t>.</a:t>
            </a:r>
            <a:endParaRPr>
              <a:solidFill>
                <a:schemeClr val="dk1"/>
              </a:solidFill>
            </a:endParaRPr>
          </a:p>
          <a:p>
            <a:pPr marL="457200" lvl="0" indent="-304800" algn="l" rtl="0">
              <a:spcBef>
                <a:spcPts val="0"/>
              </a:spcBef>
              <a:spcAft>
                <a:spcPts val="0"/>
              </a:spcAft>
              <a:buSzPts val="1200"/>
              <a:buFont typeface="Montserrat"/>
              <a:buChar char="●"/>
            </a:pPr>
            <a:r>
              <a:rPr lang="en">
                <a:solidFill>
                  <a:schemeClr val="dk1"/>
                </a:solidFill>
              </a:rPr>
              <a:t>A </a:t>
            </a:r>
            <a:r>
              <a:rPr lang="en" b="1">
                <a:uFill>
                  <a:noFill/>
                </a:uFill>
                <a:hlinkClick r:id="rId7" action="ppaction://hlinksldjump"/>
              </a:rPr>
              <a:t>thanks slide</a:t>
            </a:r>
            <a:r>
              <a:rPr lang="en">
                <a:solidFill>
                  <a:schemeClr val="dk1"/>
                </a:solidFill>
              </a:rPr>
              <a:t>, which you must keep so that proper credits for our design are given.</a:t>
            </a:r>
            <a:endParaRPr>
              <a:solidFill>
                <a:schemeClr val="dk1"/>
              </a:solidFill>
            </a:endParaRPr>
          </a:p>
          <a:p>
            <a:pPr marL="457200" lvl="0" indent="-304800" algn="l" rtl="0">
              <a:spcBef>
                <a:spcPts val="0"/>
              </a:spcBef>
              <a:spcAft>
                <a:spcPts val="0"/>
              </a:spcAft>
              <a:buSzPts val="1200"/>
              <a:buFont typeface="Montserrat"/>
              <a:buChar char="●"/>
            </a:pPr>
            <a:r>
              <a:rPr lang="en">
                <a:solidFill>
                  <a:schemeClr val="dk1"/>
                </a:solidFill>
              </a:rPr>
              <a:t>A </a:t>
            </a:r>
            <a:r>
              <a:rPr lang="en" b="1">
                <a:uFill>
                  <a:noFill/>
                </a:uFill>
                <a:hlinkClick r:id="rId8" action="ppaction://hlinksldjump"/>
              </a:rPr>
              <a:t>resources slide</a:t>
            </a:r>
            <a:r>
              <a:rPr lang="en">
                <a:solidFill>
                  <a:schemeClr val="dk1"/>
                </a:solidFill>
              </a:rPr>
              <a:t>, where you’ll find links to all the elements used in the template.</a:t>
            </a:r>
            <a:endParaRPr>
              <a:solidFill>
                <a:schemeClr val="dk1"/>
              </a:solidFill>
            </a:endParaRPr>
          </a:p>
          <a:p>
            <a:pPr marL="457200" lvl="0" indent="-304800" algn="l" rtl="0">
              <a:spcBef>
                <a:spcPts val="0"/>
              </a:spcBef>
              <a:spcAft>
                <a:spcPts val="0"/>
              </a:spcAft>
              <a:buSzPts val="1200"/>
              <a:buFont typeface="Montserrat"/>
              <a:buChar char="●"/>
            </a:pPr>
            <a:r>
              <a:rPr lang="en" b="1">
                <a:uFill>
                  <a:noFill/>
                </a:uFill>
                <a:hlinkClick r:id="" action="ppaction://noaction"/>
              </a:rPr>
              <a:t>Instructions for use</a:t>
            </a:r>
            <a:r>
              <a:rPr lang="en">
                <a:solidFill>
                  <a:schemeClr val="dk1"/>
                </a:solidFill>
              </a:rPr>
              <a:t>. </a:t>
            </a:r>
            <a:endParaRPr>
              <a:solidFill>
                <a:schemeClr val="dk1"/>
              </a:solidFill>
            </a:endParaRPr>
          </a:p>
          <a:p>
            <a:pPr marL="457200" lvl="0" indent="-304800" algn="l" rtl="0">
              <a:spcBef>
                <a:spcPts val="0"/>
              </a:spcBef>
              <a:spcAft>
                <a:spcPts val="0"/>
              </a:spcAft>
              <a:buSzPts val="1200"/>
              <a:buFont typeface="Montserrat"/>
              <a:buChar char="●"/>
            </a:pPr>
            <a:r>
              <a:rPr lang="en">
                <a:solidFill>
                  <a:schemeClr val="dk1"/>
                </a:solidFill>
              </a:rPr>
              <a:t>Final slides with: </a:t>
            </a:r>
            <a:endParaRPr>
              <a:solidFill>
                <a:schemeClr val="dk1"/>
              </a:solidFill>
            </a:endParaRPr>
          </a:p>
          <a:p>
            <a:pPr marL="914400" lvl="1" indent="-304800" algn="l" rtl="0">
              <a:spcBef>
                <a:spcPts val="0"/>
              </a:spcBef>
              <a:spcAft>
                <a:spcPts val="0"/>
              </a:spcAft>
              <a:buSzPts val="1200"/>
              <a:buFont typeface="Montserrat"/>
              <a:buChar char="○"/>
            </a:pPr>
            <a:r>
              <a:rPr lang="en">
                <a:solidFill>
                  <a:schemeClr val="dk1"/>
                </a:solidFill>
              </a:rPr>
              <a:t>The </a:t>
            </a:r>
            <a:r>
              <a:rPr lang="en" b="1">
                <a:uFill>
                  <a:noFill/>
                </a:uFill>
                <a:hlinkClick r:id="rId9" action="ppaction://hlinksldjump"/>
              </a:rPr>
              <a:t>fonts and colors</a:t>
            </a:r>
            <a:r>
              <a:rPr lang="en">
                <a:solidFill>
                  <a:schemeClr val="dk1"/>
                </a:solidFill>
                <a:uFill>
                  <a:noFill/>
                </a:uFill>
                <a:hlinkClick r:id="rId9" action="ppaction://hlinksldjump">
                  <a:extLst>
                    <a:ext uri="{A12FA001-AC4F-418D-AE19-62706E023703}">
                      <ahyp:hlinkClr xmlns:ahyp="http://schemas.microsoft.com/office/drawing/2018/hyperlinkcolor" val="tx"/>
                    </a:ext>
                  </a:extLst>
                </a:hlinkClick>
              </a:rPr>
              <a:t> used</a:t>
            </a:r>
            <a:r>
              <a:rPr lang="en">
                <a:solidFill>
                  <a:schemeClr val="dk1"/>
                </a:solidFill>
              </a:rPr>
              <a:t> in the template.</a:t>
            </a:r>
            <a:endParaRPr>
              <a:solidFill>
                <a:schemeClr val="dk1"/>
              </a:solidFill>
            </a:endParaRPr>
          </a:p>
          <a:p>
            <a:pPr marL="914400" lvl="1" indent="-304800" algn="l" rtl="0">
              <a:spcBef>
                <a:spcPts val="0"/>
              </a:spcBef>
              <a:spcAft>
                <a:spcPts val="0"/>
              </a:spcAft>
              <a:buSzPts val="1200"/>
              <a:buFont typeface="Montserrat"/>
              <a:buChar char="○"/>
            </a:pPr>
            <a:r>
              <a:rPr lang="en">
                <a:solidFill>
                  <a:schemeClr val="dk1"/>
                </a:solidFill>
              </a:rPr>
              <a:t>A selection of </a:t>
            </a:r>
            <a:r>
              <a:rPr lang="en" b="1">
                <a:uFill>
                  <a:noFill/>
                </a:uFill>
                <a:hlinkClick r:id="rId10" action="ppaction://hlinksldjump"/>
              </a:rPr>
              <a:t>illustrations</a:t>
            </a:r>
            <a:r>
              <a:rPr lang="en">
                <a:solidFill>
                  <a:schemeClr val="dk1"/>
                </a:solidFill>
              </a:rPr>
              <a:t>. You can also customize and animate them as you wish with the online editor. Visit </a:t>
            </a:r>
            <a:r>
              <a:rPr lang="en" b="1">
                <a:uFill>
                  <a:noFill/>
                </a:uFill>
                <a:hlinkClick r:id="rId11"/>
              </a:rPr>
              <a:t>Storyset</a:t>
            </a:r>
            <a:r>
              <a:rPr lang="en"/>
              <a:t> </a:t>
            </a:r>
            <a:r>
              <a:rPr lang="en">
                <a:solidFill>
                  <a:schemeClr val="dk1"/>
                </a:solidFill>
              </a:rPr>
              <a:t>to find more.</a:t>
            </a:r>
            <a:endParaRPr>
              <a:solidFill>
                <a:schemeClr val="dk1"/>
              </a:solidFill>
            </a:endParaRPr>
          </a:p>
          <a:p>
            <a:pPr marL="914400" lvl="1" indent="-304800" algn="l" rtl="0">
              <a:spcBef>
                <a:spcPts val="0"/>
              </a:spcBef>
              <a:spcAft>
                <a:spcPts val="0"/>
              </a:spcAft>
              <a:buSzPts val="1200"/>
              <a:buFont typeface="Montserrat"/>
              <a:buChar char="○"/>
            </a:pPr>
            <a:r>
              <a:rPr lang="en">
                <a:solidFill>
                  <a:schemeClr val="dk1"/>
                </a:solidFill>
              </a:rPr>
              <a:t>More </a:t>
            </a:r>
            <a:r>
              <a:rPr lang="en" b="1">
                <a:uFill>
                  <a:noFill/>
                </a:uFill>
                <a:hlinkClick r:id="rId12" action="ppaction://hlinksldjump"/>
              </a:rPr>
              <a:t>infographic resources</a:t>
            </a:r>
            <a:r>
              <a:rPr lang="en">
                <a:solidFill>
                  <a:schemeClr val="dk1"/>
                </a:solidFill>
              </a:rPr>
              <a:t>, whose size and color can be edited. </a:t>
            </a:r>
            <a:endParaRPr>
              <a:solidFill>
                <a:schemeClr val="dk1"/>
              </a:solidFill>
            </a:endParaRPr>
          </a:p>
          <a:p>
            <a:pPr marL="914400" lvl="1" indent="-304800" algn="l" rtl="0">
              <a:spcBef>
                <a:spcPts val="0"/>
              </a:spcBef>
              <a:spcAft>
                <a:spcPts val="0"/>
              </a:spcAft>
              <a:buSzPts val="1200"/>
              <a:buFont typeface="Montserrat"/>
              <a:buChar char="○"/>
            </a:pPr>
            <a:r>
              <a:rPr lang="en" b="1">
                <a:uFill>
                  <a:noFill/>
                </a:uFill>
                <a:hlinkClick r:id="rId13" action="ppaction://hlinksldjump"/>
              </a:rPr>
              <a:t>Sets of customizable icons</a:t>
            </a:r>
            <a:r>
              <a:rPr lang="en">
                <a:solidFill>
                  <a:schemeClr val="dk1"/>
                </a:solidFill>
              </a:rPr>
              <a:t> of the following themes: general, business, avatar, creative process, education, help &amp; support, medical, nature, performing arts, SEO &amp; marketing, and teamwork.</a:t>
            </a:r>
            <a:endParaRPr>
              <a:solidFill>
                <a:schemeClr val="dk1"/>
              </a:solidFill>
            </a:endParaRPr>
          </a:p>
          <a:p>
            <a:pPr marL="0" lvl="0" indent="0" algn="l" rtl="0">
              <a:spcBef>
                <a:spcPts val="1000"/>
              </a:spcBef>
              <a:spcAft>
                <a:spcPts val="0"/>
              </a:spcAft>
              <a:buClr>
                <a:schemeClr val="dk1"/>
              </a:buClr>
              <a:buSzPts val="1100"/>
              <a:buFont typeface="Arial"/>
              <a:buNone/>
            </a:pPr>
            <a:r>
              <a:rPr lang="en">
                <a:solidFill>
                  <a:schemeClr val="dk1"/>
                </a:solidFill>
              </a:rPr>
              <a:t>You can delete this slide when you’re done editing the presentation</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49"/>
          <p:cNvSpPr txBox="1">
            <a:spLocks noGrp="1"/>
          </p:cNvSpPr>
          <p:nvPr>
            <p:ph type="title"/>
          </p:nvPr>
        </p:nvSpPr>
        <p:spPr>
          <a:xfrm>
            <a:off x="2683950" y="3273525"/>
            <a:ext cx="57573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—Someone Famous</a:t>
            </a:r>
            <a:endParaRPr/>
          </a:p>
        </p:txBody>
      </p:sp>
      <p:sp>
        <p:nvSpPr>
          <p:cNvPr id="472" name="Google Shape;472;p49"/>
          <p:cNvSpPr txBox="1">
            <a:spLocks noGrp="1"/>
          </p:cNvSpPr>
          <p:nvPr>
            <p:ph type="subTitle" idx="1"/>
          </p:nvPr>
        </p:nvSpPr>
        <p:spPr>
          <a:xfrm flipH="1">
            <a:off x="2684000" y="1247225"/>
            <a:ext cx="5757300" cy="1855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“This is a quote, words full of wisdom that someone important said and can make the reader get inspired”</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76"/>
        <p:cNvGrpSpPr/>
        <p:nvPr/>
      </p:nvGrpSpPr>
      <p:grpSpPr>
        <a:xfrm>
          <a:off x="0" y="0"/>
          <a:ext cx="0" cy="0"/>
          <a:chOff x="0" y="0"/>
          <a:chExt cx="0" cy="0"/>
        </a:xfrm>
      </p:grpSpPr>
      <p:sp>
        <p:nvSpPr>
          <p:cNvPr id="477" name="Google Shape;477;p50"/>
          <p:cNvSpPr txBox="1">
            <a:spLocks noGrp="1"/>
          </p:cNvSpPr>
          <p:nvPr>
            <p:ph type="body" idx="1"/>
          </p:nvPr>
        </p:nvSpPr>
        <p:spPr>
          <a:xfrm>
            <a:off x="713225" y="544075"/>
            <a:ext cx="4458900" cy="154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latin typeface="Montserrat"/>
                <a:ea typeface="Montserrat"/>
                <a:cs typeface="Montserrat"/>
                <a:sym typeface="Montserrat"/>
              </a:rPr>
              <a:t>A picture is worth a thousand words</a:t>
            </a:r>
            <a:endParaRPr>
              <a:latin typeface="Montserrat"/>
              <a:ea typeface="Montserrat"/>
              <a:cs typeface="Montserrat"/>
              <a:sym typeface="Montserrat"/>
            </a:endParaRPr>
          </a:p>
        </p:txBody>
      </p:sp>
      <p:sp>
        <p:nvSpPr>
          <p:cNvPr id="478" name="Google Shape;478;p50"/>
          <p:cNvSpPr/>
          <p:nvPr/>
        </p:nvSpPr>
        <p:spPr>
          <a:xfrm>
            <a:off x="0" y="3798300"/>
            <a:ext cx="1216200" cy="134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0"/>
          <p:cNvSpPr/>
          <p:nvPr/>
        </p:nvSpPr>
        <p:spPr>
          <a:xfrm>
            <a:off x="1216200" y="2453100"/>
            <a:ext cx="1216200" cy="1345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51"/>
          <p:cNvSpPr txBox="1">
            <a:spLocks noGrp="1"/>
          </p:cNvSpPr>
          <p:nvPr>
            <p:ph type="title"/>
          </p:nvPr>
        </p:nvSpPr>
        <p:spPr>
          <a:xfrm>
            <a:off x="713225" y="1412150"/>
            <a:ext cx="7717500" cy="165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5,600.00</a:t>
            </a:r>
            <a:endParaRPr/>
          </a:p>
        </p:txBody>
      </p:sp>
      <p:sp>
        <p:nvSpPr>
          <p:cNvPr id="485" name="Google Shape;485;p51"/>
          <p:cNvSpPr txBox="1">
            <a:spLocks noGrp="1"/>
          </p:cNvSpPr>
          <p:nvPr>
            <p:ph type="body" idx="1"/>
          </p:nvPr>
        </p:nvSpPr>
        <p:spPr>
          <a:xfrm>
            <a:off x="713400" y="3069625"/>
            <a:ext cx="7717500" cy="66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Big numbers catch your audience’s attention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sp>
        <p:nvSpPr>
          <p:cNvPr id="490" name="Google Shape;490;p52"/>
          <p:cNvSpPr txBox="1">
            <a:spLocks noGrp="1"/>
          </p:cNvSpPr>
          <p:nvPr>
            <p:ph type="title"/>
          </p:nvPr>
        </p:nvSpPr>
        <p:spPr>
          <a:xfrm>
            <a:off x="3730075" y="1631700"/>
            <a:ext cx="4700700" cy="1090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A picture always reinforces the concept</a:t>
            </a:r>
            <a:endParaRPr/>
          </a:p>
        </p:txBody>
      </p:sp>
      <p:sp>
        <p:nvSpPr>
          <p:cNvPr id="491" name="Google Shape;491;p52"/>
          <p:cNvSpPr txBox="1">
            <a:spLocks noGrp="1"/>
          </p:cNvSpPr>
          <p:nvPr>
            <p:ph type="subTitle" idx="1"/>
          </p:nvPr>
        </p:nvSpPr>
        <p:spPr>
          <a:xfrm>
            <a:off x="3730075" y="2726700"/>
            <a:ext cx="4700700" cy="861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Images reveal large amounts of data, so remember: use an image instead of a long text</a:t>
            </a:r>
            <a:endParaRPr/>
          </a:p>
        </p:txBody>
      </p:sp>
      <p:pic>
        <p:nvPicPr>
          <p:cNvPr id="492" name="Google Shape;492;p52"/>
          <p:cNvPicPr preferRelativeResize="0"/>
          <p:nvPr/>
        </p:nvPicPr>
        <p:blipFill rotWithShape="1">
          <a:blip r:embed="rId3">
            <a:alphaModFix/>
          </a:blip>
          <a:srcRect l="10502" r="15379"/>
          <a:stretch/>
        </p:blipFill>
        <p:spPr>
          <a:xfrm>
            <a:off x="0" y="1075474"/>
            <a:ext cx="3327121" cy="299255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53"/>
          <p:cNvSpPr txBox="1">
            <a:spLocks noGrp="1"/>
          </p:cNvSpPr>
          <p:nvPr>
            <p:ph type="title"/>
          </p:nvPr>
        </p:nvSpPr>
        <p:spPr>
          <a:xfrm>
            <a:off x="713375" y="2227050"/>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Target</a:t>
            </a:r>
            <a:endParaRPr/>
          </a:p>
        </p:txBody>
      </p:sp>
      <p:sp>
        <p:nvSpPr>
          <p:cNvPr id="498" name="Google Shape;498;p53"/>
          <p:cNvSpPr txBox="1">
            <a:spLocks noGrp="1"/>
          </p:cNvSpPr>
          <p:nvPr>
            <p:ph type="subTitle" idx="1"/>
          </p:nvPr>
        </p:nvSpPr>
        <p:spPr>
          <a:xfrm>
            <a:off x="713225" y="3045375"/>
            <a:ext cx="4462500" cy="6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You could enter a subtitle</a:t>
            </a:r>
            <a:endParaRPr>
              <a:solidFill>
                <a:schemeClr val="dk1"/>
              </a:solidFill>
            </a:endParaRPr>
          </a:p>
          <a:p>
            <a:pPr marL="0" lvl="0" indent="0" algn="l" rtl="0">
              <a:spcBef>
                <a:spcPts val="0"/>
              </a:spcBef>
              <a:spcAft>
                <a:spcPts val="0"/>
              </a:spcAft>
              <a:buClr>
                <a:schemeClr val="dk1"/>
              </a:buClr>
              <a:buSzPts val="1100"/>
              <a:buFont typeface="Arial"/>
              <a:buNone/>
            </a:pPr>
            <a:r>
              <a:rPr lang="en">
                <a:solidFill>
                  <a:schemeClr val="dk1"/>
                </a:solidFill>
              </a:rPr>
              <a:t>here if you need it</a:t>
            </a:r>
            <a:endParaRPr/>
          </a:p>
        </p:txBody>
      </p:sp>
      <p:sp>
        <p:nvSpPr>
          <p:cNvPr id="499" name="Google Shape;499;p53"/>
          <p:cNvSpPr txBox="1">
            <a:spLocks noGrp="1"/>
          </p:cNvSpPr>
          <p:nvPr>
            <p:ph type="title" idx="2"/>
          </p:nvPr>
        </p:nvSpPr>
        <p:spPr>
          <a:xfrm>
            <a:off x="713300" y="1262325"/>
            <a:ext cx="4462500" cy="11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54"/>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Target</a:t>
            </a:r>
            <a:endParaRPr/>
          </a:p>
        </p:txBody>
      </p:sp>
      <p:sp>
        <p:nvSpPr>
          <p:cNvPr id="505" name="Google Shape;505;p54"/>
          <p:cNvSpPr txBox="1"/>
          <p:nvPr/>
        </p:nvSpPr>
        <p:spPr>
          <a:xfrm flipH="1">
            <a:off x="6858250" y="1377575"/>
            <a:ext cx="1353300" cy="357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b="1">
                <a:solidFill>
                  <a:schemeClr val="accent1"/>
                </a:solidFill>
                <a:latin typeface="Montserrat"/>
                <a:ea typeface="Montserrat"/>
                <a:cs typeface="Montserrat"/>
                <a:sym typeface="Montserrat"/>
              </a:rPr>
              <a:t>Age</a:t>
            </a:r>
            <a:endParaRPr sz="1800" b="1">
              <a:solidFill>
                <a:schemeClr val="accent1"/>
              </a:solidFill>
              <a:latin typeface="Montserrat"/>
              <a:ea typeface="Montserrat"/>
              <a:cs typeface="Montserrat"/>
              <a:sym typeface="Montserrat"/>
            </a:endParaRPr>
          </a:p>
        </p:txBody>
      </p:sp>
      <p:sp>
        <p:nvSpPr>
          <p:cNvPr id="506" name="Google Shape;506;p54"/>
          <p:cNvSpPr txBox="1"/>
          <p:nvPr/>
        </p:nvSpPr>
        <p:spPr>
          <a:xfrm flipH="1">
            <a:off x="6851925" y="2275600"/>
            <a:ext cx="1353300" cy="38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1"/>
                </a:solidFill>
                <a:latin typeface="Montserrat"/>
                <a:ea typeface="Montserrat"/>
                <a:cs typeface="Montserrat"/>
                <a:sym typeface="Montserrat"/>
              </a:rPr>
              <a:t>36 - 45</a:t>
            </a:r>
            <a:endParaRPr sz="2400" b="1">
              <a:solidFill>
                <a:schemeClr val="accent1"/>
              </a:solidFill>
              <a:latin typeface="Montserrat"/>
              <a:ea typeface="Montserrat"/>
              <a:cs typeface="Montserrat"/>
              <a:sym typeface="Montserrat"/>
            </a:endParaRPr>
          </a:p>
        </p:txBody>
      </p:sp>
      <p:sp>
        <p:nvSpPr>
          <p:cNvPr id="507" name="Google Shape;507;p54"/>
          <p:cNvSpPr txBox="1"/>
          <p:nvPr/>
        </p:nvSpPr>
        <p:spPr>
          <a:xfrm flipH="1">
            <a:off x="6851925" y="1856400"/>
            <a:ext cx="1353300" cy="38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1"/>
                </a:solidFill>
                <a:latin typeface="Montserrat"/>
                <a:ea typeface="Montserrat"/>
                <a:cs typeface="Montserrat"/>
                <a:sym typeface="Montserrat"/>
              </a:rPr>
              <a:t>25 - 35</a:t>
            </a:r>
            <a:endParaRPr sz="2400" b="1">
              <a:solidFill>
                <a:schemeClr val="accent1"/>
              </a:solidFill>
              <a:latin typeface="Montserrat"/>
              <a:ea typeface="Montserrat"/>
              <a:cs typeface="Montserrat"/>
              <a:sym typeface="Montserrat"/>
            </a:endParaRPr>
          </a:p>
        </p:txBody>
      </p:sp>
      <p:sp>
        <p:nvSpPr>
          <p:cNvPr id="508" name="Google Shape;508;p54"/>
          <p:cNvSpPr/>
          <p:nvPr/>
        </p:nvSpPr>
        <p:spPr>
          <a:xfrm flipH="1">
            <a:off x="4927725" y="2406700"/>
            <a:ext cx="1922100" cy="1188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4"/>
          <p:cNvSpPr/>
          <p:nvPr/>
        </p:nvSpPr>
        <p:spPr>
          <a:xfrm flipH="1">
            <a:off x="6333227" y="2406700"/>
            <a:ext cx="516600" cy="118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4"/>
          <p:cNvSpPr/>
          <p:nvPr/>
        </p:nvSpPr>
        <p:spPr>
          <a:xfrm flipH="1">
            <a:off x="4927725" y="2003600"/>
            <a:ext cx="1922100" cy="1188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4"/>
          <p:cNvSpPr/>
          <p:nvPr/>
        </p:nvSpPr>
        <p:spPr>
          <a:xfrm flipH="1">
            <a:off x="5558326" y="2003600"/>
            <a:ext cx="1291500" cy="118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4"/>
          <p:cNvSpPr txBox="1"/>
          <p:nvPr/>
        </p:nvSpPr>
        <p:spPr>
          <a:xfrm flipH="1">
            <a:off x="797350" y="1377575"/>
            <a:ext cx="1353300" cy="357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accent1"/>
                </a:solidFill>
                <a:latin typeface="Montserrat"/>
                <a:ea typeface="Montserrat"/>
                <a:cs typeface="Montserrat"/>
                <a:sym typeface="Montserrat"/>
              </a:rPr>
              <a:t>Gender</a:t>
            </a:r>
            <a:endParaRPr sz="1800" b="1">
              <a:solidFill>
                <a:schemeClr val="accent1"/>
              </a:solidFill>
              <a:latin typeface="Montserrat"/>
              <a:ea typeface="Montserrat"/>
              <a:cs typeface="Montserrat"/>
              <a:sym typeface="Montserrat"/>
            </a:endParaRPr>
          </a:p>
        </p:txBody>
      </p:sp>
      <p:sp>
        <p:nvSpPr>
          <p:cNvPr id="513" name="Google Shape;513;p54"/>
          <p:cNvSpPr txBox="1"/>
          <p:nvPr/>
        </p:nvSpPr>
        <p:spPr>
          <a:xfrm>
            <a:off x="717800" y="2275600"/>
            <a:ext cx="1353300" cy="38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1"/>
                </a:solidFill>
                <a:latin typeface="Montserrat"/>
                <a:ea typeface="Montserrat"/>
                <a:cs typeface="Montserrat"/>
                <a:sym typeface="Montserrat"/>
              </a:rPr>
              <a:t>40%</a:t>
            </a:r>
            <a:endParaRPr sz="2400" b="1">
              <a:solidFill>
                <a:schemeClr val="accent1"/>
              </a:solidFill>
              <a:latin typeface="Montserrat"/>
              <a:ea typeface="Montserrat"/>
              <a:cs typeface="Montserrat"/>
              <a:sym typeface="Montserrat"/>
            </a:endParaRPr>
          </a:p>
        </p:txBody>
      </p:sp>
      <p:sp>
        <p:nvSpPr>
          <p:cNvPr id="514" name="Google Shape;514;p54"/>
          <p:cNvSpPr txBox="1"/>
          <p:nvPr/>
        </p:nvSpPr>
        <p:spPr>
          <a:xfrm>
            <a:off x="717800" y="1856400"/>
            <a:ext cx="1353300" cy="38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1"/>
                </a:solidFill>
                <a:latin typeface="Montserrat"/>
                <a:ea typeface="Montserrat"/>
                <a:cs typeface="Montserrat"/>
                <a:sym typeface="Montserrat"/>
              </a:rPr>
              <a:t>60%</a:t>
            </a:r>
            <a:endParaRPr sz="2400" b="1">
              <a:solidFill>
                <a:schemeClr val="accent1"/>
              </a:solidFill>
              <a:latin typeface="Montserrat"/>
              <a:ea typeface="Montserrat"/>
              <a:cs typeface="Montserrat"/>
              <a:sym typeface="Montserrat"/>
            </a:endParaRPr>
          </a:p>
        </p:txBody>
      </p:sp>
      <p:sp>
        <p:nvSpPr>
          <p:cNvPr id="515" name="Google Shape;515;p54"/>
          <p:cNvSpPr/>
          <p:nvPr/>
        </p:nvSpPr>
        <p:spPr>
          <a:xfrm>
            <a:off x="1657226" y="2406700"/>
            <a:ext cx="1922100" cy="1188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4"/>
          <p:cNvSpPr/>
          <p:nvPr/>
        </p:nvSpPr>
        <p:spPr>
          <a:xfrm>
            <a:off x="1657225" y="2406700"/>
            <a:ext cx="816600" cy="118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4"/>
          <p:cNvSpPr/>
          <p:nvPr/>
        </p:nvSpPr>
        <p:spPr>
          <a:xfrm>
            <a:off x="1657226" y="2003600"/>
            <a:ext cx="1922100" cy="1188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4"/>
          <p:cNvSpPr/>
          <p:nvPr/>
        </p:nvSpPr>
        <p:spPr>
          <a:xfrm>
            <a:off x="1657225" y="2003600"/>
            <a:ext cx="1579500" cy="118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4"/>
          <p:cNvSpPr txBox="1"/>
          <p:nvPr/>
        </p:nvSpPr>
        <p:spPr>
          <a:xfrm flipH="1">
            <a:off x="3895250" y="2977100"/>
            <a:ext cx="1353300" cy="35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accent1"/>
                </a:solidFill>
                <a:latin typeface="Montserrat"/>
                <a:ea typeface="Montserrat"/>
                <a:cs typeface="Montserrat"/>
                <a:sym typeface="Montserrat"/>
              </a:rPr>
              <a:t>Interests</a:t>
            </a:r>
            <a:endParaRPr sz="1800" b="1">
              <a:solidFill>
                <a:schemeClr val="accent1"/>
              </a:solidFill>
              <a:latin typeface="Montserrat"/>
              <a:ea typeface="Montserrat"/>
              <a:cs typeface="Montserrat"/>
              <a:sym typeface="Montserrat"/>
            </a:endParaRPr>
          </a:p>
        </p:txBody>
      </p:sp>
      <p:grpSp>
        <p:nvGrpSpPr>
          <p:cNvPr id="520" name="Google Shape;520;p54"/>
          <p:cNvGrpSpPr/>
          <p:nvPr/>
        </p:nvGrpSpPr>
        <p:grpSpPr>
          <a:xfrm>
            <a:off x="2934671" y="3641092"/>
            <a:ext cx="412383" cy="374912"/>
            <a:chOff x="-46772025" y="2350650"/>
            <a:chExt cx="300900" cy="264675"/>
          </a:xfrm>
        </p:grpSpPr>
        <p:sp>
          <p:nvSpPr>
            <p:cNvPr id="521" name="Google Shape;521;p54"/>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4"/>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 name="Google Shape;523;p54"/>
          <p:cNvGrpSpPr/>
          <p:nvPr/>
        </p:nvGrpSpPr>
        <p:grpSpPr>
          <a:xfrm>
            <a:off x="3682815" y="3641093"/>
            <a:ext cx="374918" cy="374910"/>
            <a:chOff x="-46404975" y="1966100"/>
            <a:chExt cx="302475" cy="297950"/>
          </a:xfrm>
        </p:grpSpPr>
        <p:sp>
          <p:nvSpPr>
            <p:cNvPr id="524" name="Google Shape;524;p54"/>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4"/>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4"/>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4"/>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54"/>
          <p:cNvSpPr/>
          <p:nvPr/>
        </p:nvSpPr>
        <p:spPr>
          <a:xfrm>
            <a:off x="4393494" y="3642137"/>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 name="Google Shape;529;p54"/>
          <p:cNvGrpSpPr/>
          <p:nvPr/>
        </p:nvGrpSpPr>
        <p:grpSpPr>
          <a:xfrm>
            <a:off x="5053865" y="3642593"/>
            <a:ext cx="382096" cy="371911"/>
            <a:chOff x="-37190575" y="1951325"/>
            <a:chExt cx="324525" cy="315875"/>
          </a:xfrm>
        </p:grpSpPr>
        <p:sp>
          <p:nvSpPr>
            <p:cNvPr id="530" name="Google Shape;530;p54"/>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4"/>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4"/>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4"/>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4"/>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 name="Google Shape;535;p54"/>
          <p:cNvGrpSpPr/>
          <p:nvPr/>
        </p:nvGrpSpPr>
        <p:grpSpPr>
          <a:xfrm>
            <a:off x="5771722" y="3641114"/>
            <a:ext cx="437400" cy="374884"/>
            <a:chOff x="4452900" y="861750"/>
            <a:chExt cx="489700" cy="424750"/>
          </a:xfrm>
        </p:grpSpPr>
        <p:sp>
          <p:nvSpPr>
            <p:cNvPr id="536" name="Google Shape;536;p54"/>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 name="Google Shape;537;p54"/>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 name="Google Shape;538;p54"/>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55"/>
          <p:cNvSpPr txBox="1">
            <a:spLocks noGrp="1"/>
          </p:cNvSpPr>
          <p:nvPr>
            <p:ph type="title"/>
          </p:nvPr>
        </p:nvSpPr>
        <p:spPr>
          <a:xfrm>
            <a:off x="750975"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55%</a:t>
            </a:r>
            <a:endParaRPr/>
          </a:p>
        </p:txBody>
      </p:sp>
      <p:sp>
        <p:nvSpPr>
          <p:cNvPr id="544" name="Google Shape;544;p55"/>
          <p:cNvSpPr txBox="1">
            <a:spLocks noGrp="1"/>
          </p:cNvSpPr>
          <p:nvPr>
            <p:ph type="subTitle" idx="1"/>
          </p:nvPr>
        </p:nvSpPr>
        <p:spPr>
          <a:xfrm>
            <a:off x="750975"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Jupiter is the biggest planet of them all</a:t>
            </a:r>
            <a:endParaRPr/>
          </a:p>
        </p:txBody>
      </p:sp>
      <p:sp>
        <p:nvSpPr>
          <p:cNvPr id="545" name="Google Shape;545;p55"/>
          <p:cNvSpPr txBox="1">
            <a:spLocks noGrp="1"/>
          </p:cNvSpPr>
          <p:nvPr>
            <p:ph type="title" idx="2"/>
          </p:nvPr>
        </p:nvSpPr>
        <p:spPr>
          <a:xfrm>
            <a:off x="3508587"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546" name="Google Shape;546;p55"/>
          <p:cNvSpPr txBox="1">
            <a:spLocks noGrp="1"/>
          </p:cNvSpPr>
          <p:nvPr>
            <p:ph type="subTitle" idx="3"/>
          </p:nvPr>
        </p:nvSpPr>
        <p:spPr>
          <a:xfrm>
            <a:off x="3508587"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Despite being red, Mars is a cold place</a:t>
            </a:r>
            <a:endParaRPr/>
          </a:p>
        </p:txBody>
      </p:sp>
      <p:sp>
        <p:nvSpPr>
          <p:cNvPr id="547" name="Google Shape;547;p55"/>
          <p:cNvSpPr txBox="1">
            <a:spLocks noGrp="1"/>
          </p:cNvSpPr>
          <p:nvPr>
            <p:ph type="title" idx="4"/>
          </p:nvPr>
        </p:nvSpPr>
        <p:spPr>
          <a:xfrm>
            <a:off x="717800" y="383175"/>
            <a:ext cx="7708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Percentages</a:t>
            </a:r>
            <a:endParaRPr/>
          </a:p>
        </p:txBody>
      </p:sp>
      <p:sp>
        <p:nvSpPr>
          <p:cNvPr id="548" name="Google Shape;548;p55"/>
          <p:cNvSpPr txBox="1">
            <a:spLocks noGrp="1"/>
          </p:cNvSpPr>
          <p:nvPr>
            <p:ph type="title" idx="5"/>
          </p:nvPr>
        </p:nvSpPr>
        <p:spPr>
          <a:xfrm>
            <a:off x="6216100"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549" name="Google Shape;549;p55"/>
          <p:cNvSpPr txBox="1">
            <a:spLocks noGrp="1"/>
          </p:cNvSpPr>
          <p:nvPr>
            <p:ph type="subTitle" idx="6"/>
          </p:nvPr>
        </p:nvSpPr>
        <p:spPr>
          <a:xfrm>
            <a:off x="6216100"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It’s composed of hydrogen and helium</a:t>
            </a:r>
            <a:endParaRPr/>
          </a:p>
        </p:txBody>
      </p:sp>
      <p:sp>
        <p:nvSpPr>
          <p:cNvPr id="550" name="Google Shape;550;p55"/>
          <p:cNvSpPr/>
          <p:nvPr/>
        </p:nvSpPr>
        <p:spPr>
          <a:xfrm>
            <a:off x="1229175" y="1596363"/>
            <a:ext cx="1090200" cy="10902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5"/>
          <p:cNvSpPr/>
          <p:nvPr/>
        </p:nvSpPr>
        <p:spPr>
          <a:xfrm>
            <a:off x="1229175" y="1596363"/>
            <a:ext cx="1090200" cy="1090200"/>
          </a:xfrm>
          <a:prstGeom prst="blockArc">
            <a:avLst>
              <a:gd name="adj1" fmla="val 3925824"/>
              <a:gd name="adj2" fmla="val 12879143"/>
              <a:gd name="adj3" fmla="val 1881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552" name="Google Shape;552;p55"/>
          <p:cNvSpPr/>
          <p:nvPr/>
        </p:nvSpPr>
        <p:spPr>
          <a:xfrm>
            <a:off x="4026900" y="1596363"/>
            <a:ext cx="1090200" cy="10902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5"/>
          <p:cNvSpPr/>
          <p:nvPr/>
        </p:nvSpPr>
        <p:spPr>
          <a:xfrm>
            <a:off x="4026900" y="1596363"/>
            <a:ext cx="1090200" cy="1090200"/>
          </a:xfrm>
          <a:prstGeom prst="blockArc">
            <a:avLst>
              <a:gd name="adj1" fmla="val 3925824"/>
              <a:gd name="adj2" fmla="val 19394222"/>
              <a:gd name="adj3" fmla="val 1879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554" name="Google Shape;554;p55"/>
          <p:cNvSpPr/>
          <p:nvPr/>
        </p:nvSpPr>
        <p:spPr>
          <a:xfrm>
            <a:off x="6753100" y="1596363"/>
            <a:ext cx="1090200" cy="10902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5"/>
          <p:cNvSpPr/>
          <p:nvPr/>
        </p:nvSpPr>
        <p:spPr>
          <a:xfrm>
            <a:off x="6753100" y="1596363"/>
            <a:ext cx="1090200" cy="1090200"/>
          </a:xfrm>
          <a:prstGeom prst="blockArc">
            <a:avLst>
              <a:gd name="adj1" fmla="val 3925824"/>
              <a:gd name="adj2" fmla="val 17117837"/>
              <a:gd name="adj3" fmla="val 1789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59"/>
        <p:cNvGrpSpPr/>
        <p:nvPr/>
      </p:nvGrpSpPr>
      <p:grpSpPr>
        <a:xfrm>
          <a:off x="0" y="0"/>
          <a:ext cx="0" cy="0"/>
          <a:chOff x="0" y="0"/>
          <a:chExt cx="0" cy="0"/>
        </a:xfrm>
      </p:grpSpPr>
      <p:sp>
        <p:nvSpPr>
          <p:cNvPr id="560" name="Google Shape;560;p56"/>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Consultants</a:t>
            </a:r>
            <a:endParaRPr/>
          </a:p>
        </p:txBody>
      </p:sp>
      <p:sp>
        <p:nvSpPr>
          <p:cNvPr id="561" name="Google Shape;561;p56"/>
          <p:cNvSpPr txBox="1">
            <a:spLocks noGrp="1"/>
          </p:cNvSpPr>
          <p:nvPr>
            <p:ph type="subTitle" idx="1"/>
          </p:nvPr>
        </p:nvSpPr>
        <p:spPr>
          <a:xfrm>
            <a:off x="1454225" y="3391300"/>
            <a:ext cx="22617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John Doe</a:t>
            </a:r>
            <a:endParaRPr/>
          </a:p>
        </p:txBody>
      </p:sp>
      <p:sp>
        <p:nvSpPr>
          <p:cNvPr id="562" name="Google Shape;562;p56"/>
          <p:cNvSpPr txBox="1">
            <a:spLocks noGrp="1"/>
          </p:cNvSpPr>
          <p:nvPr>
            <p:ph type="subTitle" idx="2"/>
          </p:nvPr>
        </p:nvSpPr>
        <p:spPr>
          <a:xfrm>
            <a:off x="1454225" y="3766750"/>
            <a:ext cx="2261700" cy="72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p:txBody>
      </p:sp>
      <p:sp>
        <p:nvSpPr>
          <p:cNvPr id="563" name="Google Shape;563;p56"/>
          <p:cNvSpPr txBox="1">
            <a:spLocks noGrp="1"/>
          </p:cNvSpPr>
          <p:nvPr>
            <p:ph type="subTitle" idx="3"/>
          </p:nvPr>
        </p:nvSpPr>
        <p:spPr>
          <a:xfrm>
            <a:off x="5427875" y="3391300"/>
            <a:ext cx="22617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Helena James</a:t>
            </a:r>
            <a:endParaRPr/>
          </a:p>
        </p:txBody>
      </p:sp>
      <p:sp>
        <p:nvSpPr>
          <p:cNvPr id="564" name="Google Shape;564;p56"/>
          <p:cNvSpPr txBox="1">
            <a:spLocks noGrp="1"/>
          </p:cNvSpPr>
          <p:nvPr>
            <p:ph type="subTitle" idx="4"/>
          </p:nvPr>
        </p:nvSpPr>
        <p:spPr>
          <a:xfrm>
            <a:off x="5427875" y="3766750"/>
            <a:ext cx="2261700" cy="72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You can replace the image on the screen with your own</a:t>
            </a:r>
            <a:endParaRPr/>
          </a:p>
        </p:txBody>
      </p:sp>
      <p:pic>
        <p:nvPicPr>
          <p:cNvPr id="565" name="Google Shape;565;p56"/>
          <p:cNvPicPr preferRelativeResize="0"/>
          <p:nvPr/>
        </p:nvPicPr>
        <p:blipFill rotWithShape="1">
          <a:blip r:embed="rId3">
            <a:alphaModFix/>
          </a:blip>
          <a:srcRect r="43081"/>
          <a:stretch/>
        </p:blipFill>
        <p:spPr>
          <a:xfrm>
            <a:off x="5635025" y="1392475"/>
            <a:ext cx="1847400" cy="1825800"/>
          </a:xfrm>
          <a:prstGeom prst="ellipse">
            <a:avLst/>
          </a:prstGeom>
          <a:noFill/>
          <a:ln>
            <a:noFill/>
          </a:ln>
        </p:spPr>
      </p:pic>
      <p:pic>
        <p:nvPicPr>
          <p:cNvPr id="566" name="Google Shape;566;p56"/>
          <p:cNvPicPr preferRelativeResize="0"/>
          <p:nvPr/>
        </p:nvPicPr>
        <p:blipFill rotWithShape="1">
          <a:blip r:embed="rId4">
            <a:alphaModFix/>
          </a:blip>
          <a:srcRect l="28174" r="3007"/>
          <a:stretch/>
        </p:blipFill>
        <p:spPr>
          <a:xfrm>
            <a:off x="1595225" y="1392475"/>
            <a:ext cx="1884600" cy="1825800"/>
          </a:xfrm>
          <a:prstGeom prst="ellipse">
            <a:avLst/>
          </a:prstGeom>
          <a:noFill/>
          <a:ln>
            <a:noFill/>
          </a:ln>
        </p:spPr>
      </p:pic>
      <p:sp>
        <p:nvSpPr>
          <p:cNvPr id="567" name="Google Shape;567;p56"/>
          <p:cNvSpPr/>
          <p:nvPr/>
        </p:nvSpPr>
        <p:spPr>
          <a:xfrm rot="5400000">
            <a:off x="-2131350" y="2050000"/>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57"/>
          <p:cNvSpPr txBox="1">
            <a:spLocks noGrp="1"/>
          </p:cNvSpPr>
          <p:nvPr>
            <p:ph type="title"/>
          </p:nvPr>
        </p:nvSpPr>
        <p:spPr>
          <a:xfrm>
            <a:off x="717800" y="383175"/>
            <a:ext cx="7708200" cy="6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Research</a:t>
            </a:r>
            <a:endParaRPr/>
          </a:p>
        </p:txBody>
      </p:sp>
      <p:pic>
        <p:nvPicPr>
          <p:cNvPr id="573" name="Google Shape;573;p57" title="Gráfico">
            <a:hlinkClick r:id="rId3"/>
          </p:cNvPr>
          <p:cNvPicPr preferRelativeResize="0"/>
          <p:nvPr/>
        </p:nvPicPr>
        <p:blipFill>
          <a:blip r:embed="rId4">
            <a:alphaModFix/>
          </a:blip>
          <a:stretch>
            <a:fillRect/>
          </a:stretch>
        </p:blipFill>
        <p:spPr>
          <a:xfrm>
            <a:off x="847225" y="1406575"/>
            <a:ext cx="3275826" cy="2025551"/>
          </a:xfrm>
          <a:prstGeom prst="rect">
            <a:avLst/>
          </a:prstGeom>
          <a:noFill/>
          <a:ln>
            <a:noFill/>
          </a:ln>
        </p:spPr>
      </p:pic>
      <p:sp>
        <p:nvSpPr>
          <p:cNvPr id="574" name="Google Shape;574;p57"/>
          <p:cNvSpPr txBox="1"/>
          <p:nvPr/>
        </p:nvSpPr>
        <p:spPr>
          <a:xfrm>
            <a:off x="766350" y="3871700"/>
            <a:ext cx="3733500" cy="610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latin typeface="Montserrat"/>
                <a:ea typeface="Montserrat"/>
                <a:cs typeface="Montserrat"/>
                <a:sym typeface="Montserrat"/>
              </a:rPr>
              <a:t>To modify these graphs, click on them, follow the link, change the data and paste the new graphs here, replacing these ones</a:t>
            </a:r>
            <a:endParaRPr sz="1200">
              <a:latin typeface="Montserrat"/>
              <a:ea typeface="Montserrat"/>
              <a:cs typeface="Montserrat"/>
              <a:sym typeface="Montserrat"/>
            </a:endParaRPr>
          </a:p>
        </p:txBody>
      </p:sp>
      <p:pic>
        <p:nvPicPr>
          <p:cNvPr id="575" name="Google Shape;575;p57" title="Gráfico">
            <a:hlinkClick r:id="rId3"/>
          </p:cNvPr>
          <p:cNvPicPr preferRelativeResize="0"/>
          <p:nvPr/>
        </p:nvPicPr>
        <p:blipFill rotWithShape="1">
          <a:blip r:embed="rId5">
            <a:alphaModFix/>
          </a:blip>
          <a:srcRect l="20239" r="19934"/>
          <a:stretch/>
        </p:blipFill>
        <p:spPr>
          <a:xfrm>
            <a:off x="4607725" y="1330000"/>
            <a:ext cx="2288100" cy="2365025"/>
          </a:xfrm>
          <a:prstGeom prst="rect">
            <a:avLst/>
          </a:prstGeom>
          <a:noFill/>
          <a:ln>
            <a:noFill/>
          </a:ln>
        </p:spPr>
      </p:pic>
      <p:sp>
        <p:nvSpPr>
          <p:cNvPr id="576" name="Google Shape;576;p57"/>
          <p:cNvSpPr/>
          <p:nvPr/>
        </p:nvSpPr>
        <p:spPr>
          <a:xfrm>
            <a:off x="8291713" y="1953975"/>
            <a:ext cx="134100" cy="134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7"/>
          <p:cNvSpPr/>
          <p:nvPr/>
        </p:nvSpPr>
        <p:spPr>
          <a:xfrm>
            <a:off x="8291713" y="2404225"/>
            <a:ext cx="134100" cy="134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7"/>
          <p:cNvSpPr/>
          <p:nvPr/>
        </p:nvSpPr>
        <p:spPr>
          <a:xfrm>
            <a:off x="8291713" y="2854475"/>
            <a:ext cx="134100" cy="134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7"/>
          <p:cNvSpPr txBox="1">
            <a:spLocks noGrp="1"/>
          </p:cNvSpPr>
          <p:nvPr>
            <p:ph type="subTitle" idx="4294967295"/>
          </p:nvPr>
        </p:nvSpPr>
        <p:spPr>
          <a:xfrm>
            <a:off x="6230950" y="1816725"/>
            <a:ext cx="2060700" cy="408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dk1"/>
                </a:solidFill>
              </a:rPr>
              <a:t>Mars (23%)</a:t>
            </a:r>
            <a:endParaRPr sz="1400">
              <a:solidFill>
                <a:schemeClr val="dk1"/>
              </a:solidFill>
            </a:endParaRPr>
          </a:p>
        </p:txBody>
      </p:sp>
      <p:sp>
        <p:nvSpPr>
          <p:cNvPr id="580" name="Google Shape;580;p57"/>
          <p:cNvSpPr txBox="1">
            <a:spLocks noGrp="1"/>
          </p:cNvSpPr>
          <p:nvPr>
            <p:ph type="subTitle" idx="4294967295"/>
          </p:nvPr>
        </p:nvSpPr>
        <p:spPr>
          <a:xfrm>
            <a:off x="6231025" y="2266975"/>
            <a:ext cx="2060700" cy="408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dk1"/>
                </a:solidFill>
              </a:rPr>
              <a:t>Venus (43%)</a:t>
            </a:r>
            <a:endParaRPr sz="1400">
              <a:solidFill>
                <a:schemeClr val="dk1"/>
              </a:solidFill>
            </a:endParaRPr>
          </a:p>
        </p:txBody>
      </p:sp>
      <p:sp>
        <p:nvSpPr>
          <p:cNvPr id="581" name="Google Shape;581;p57"/>
          <p:cNvSpPr txBox="1">
            <a:spLocks noGrp="1"/>
          </p:cNvSpPr>
          <p:nvPr>
            <p:ph type="subTitle" idx="4294967295"/>
          </p:nvPr>
        </p:nvSpPr>
        <p:spPr>
          <a:xfrm>
            <a:off x="6230950" y="2717225"/>
            <a:ext cx="2060700" cy="408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400">
                <a:solidFill>
                  <a:schemeClr val="dk1"/>
                </a:solidFill>
              </a:rPr>
              <a:t>Mercury (34%)</a:t>
            </a:r>
            <a:endParaRPr sz="1400">
              <a:solidFill>
                <a:schemeClr val="dk1"/>
              </a:solidFill>
            </a:endParaRPr>
          </a:p>
        </p:txBody>
      </p:sp>
      <p:sp>
        <p:nvSpPr>
          <p:cNvPr id="582" name="Google Shape;582;p57"/>
          <p:cNvSpPr txBox="1"/>
          <p:nvPr/>
        </p:nvSpPr>
        <p:spPr>
          <a:xfrm>
            <a:off x="5029450" y="3845300"/>
            <a:ext cx="3062100" cy="663600"/>
          </a:xfrm>
          <a:prstGeom prst="rect">
            <a:avLst/>
          </a:prstGeom>
          <a:solidFill>
            <a:schemeClr val="accen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FFFFFF"/>
                </a:solidFill>
                <a:latin typeface="Montserrat"/>
                <a:ea typeface="Montserrat"/>
                <a:cs typeface="Montserrat"/>
                <a:sym typeface="Montserrat"/>
              </a:rPr>
              <a:t>$450,000,000</a:t>
            </a:r>
            <a:endParaRPr sz="1800" b="1">
              <a:solidFill>
                <a:srgbClr val="FFFFFF"/>
              </a:solidFill>
              <a:latin typeface="Montserrat"/>
              <a:ea typeface="Montserrat"/>
              <a:cs typeface="Montserrat"/>
              <a:sym typeface="Montserrat"/>
            </a:endParaRPr>
          </a:p>
          <a:p>
            <a:pPr marL="0" lvl="0" indent="0" algn="ctr" rtl="0">
              <a:spcBef>
                <a:spcPts val="0"/>
              </a:spcBef>
              <a:spcAft>
                <a:spcPts val="0"/>
              </a:spcAft>
              <a:buNone/>
            </a:pPr>
            <a:r>
              <a:rPr lang="en" sz="1200" b="1">
                <a:solidFill>
                  <a:srgbClr val="FFFFFF"/>
                </a:solidFill>
                <a:latin typeface="Montserrat"/>
                <a:ea typeface="Montserrat"/>
                <a:cs typeface="Montserrat"/>
                <a:sym typeface="Montserrat"/>
              </a:rPr>
              <a:t>Total Revenue in the Sector</a:t>
            </a:r>
            <a:endParaRPr sz="1200" b="1">
              <a:solidFill>
                <a:srgbClr val="FFFFFF"/>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58"/>
          <p:cNvSpPr txBox="1">
            <a:spLocks noGrp="1"/>
          </p:cNvSpPr>
          <p:nvPr>
            <p:ph type="subTitle" idx="1"/>
          </p:nvPr>
        </p:nvSpPr>
        <p:spPr>
          <a:xfrm>
            <a:off x="5951340" y="1570850"/>
            <a:ext cx="2479500" cy="423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a:t>
            </a:r>
            <a:endParaRPr/>
          </a:p>
        </p:txBody>
      </p:sp>
      <p:sp>
        <p:nvSpPr>
          <p:cNvPr id="588" name="Google Shape;588;p58"/>
          <p:cNvSpPr txBox="1">
            <a:spLocks noGrp="1"/>
          </p:cNvSpPr>
          <p:nvPr>
            <p:ph type="subTitle" idx="2"/>
          </p:nvPr>
        </p:nvSpPr>
        <p:spPr>
          <a:xfrm>
            <a:off x="5951336" y="1941975"/>
            <a:ext cx="2479500" cy="8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Venus has a beautiful name, but it’s hot</a:t>
            </a:r>
            <a:endParaRPr/>
          </a:p>
        </p:txBody>
      </p:sp>
      <p:sp>
        <p:nvSpPr>
          <p:cNvPr id="589" name="Google Shape;589;p58"/>
          <p:cNvSpPr txBox="1">
            <a:spLocks noGrp="1"/>
          </p:cNvSpPr>
          <p:nvPr>
            <p:ph type="subTitle" idx="3"/>
          </p:nvPr>
        </p:nvSpPr>
        <p:spPr>
          <a:xfrm>
            <a:off x="5951276" y="3064926"/>
            <a:ext cx="2479500" cy="340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Mars</a:t>
            </a:r>
            <a:endParaRPr/>
          </a:p>
        </p:txBody>
      </p:sp>
      <p:sp>
        <p:nvSpPr>
          <p:cNvPr id="590" name="Google Shape;590;p58"/>
          <p:cNvSpPr txBox="1">
            <a:spLocks noGrp="1"/>
          </p:cNvSpPr>
          <p:nvPr>
            <p:ph type="subTitle" idx="4"/>
          </p:nvPr>
        </p:nvSpPr>
        <p:spPr>
          <a:xfrm>
            <a:off x="5951276" y="3436049"/>
            <a:ext cx="2479500" cy="8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Despite being red, Mars </a:t>
            </a:r>
            <a:endParaRPr/>
          </a:p>
          <a:p>
            <a:pPr marL="0" lvl="0" indent="0" algn="r" rtl="0">
              <a:spcBef>
                <a:spcPts val="0"/>
              </a:spcBef>
              <a:spcAft>
                <a:spcPts val="0"/>
              </a:spcAft>
              <a:buClr>
                <a:schemeClr val="dk1"/>
              </a:buClr>
              <a:buSzPts val="1100"/>
              <a:buFont typeface="Arial"/>
              <a:buNone/>
            </a:pPr>
            <a:r>
              <a:rPr lang="en"/>
              <a:t>is a cold place</a:t>
            </a:r>
            <a:endParaRPr/>
          </a:p>
        </p:txBody>
      </p:sp>
      <p:sp>
        <p:nvSpPr>
          <p:cNvPr id="591" name="Google Shape;591;p58"/>
          <p:cNvSpPr txBox="1">
            <a:spLocks noGrp="1"/>
          </p:cNvSpPr>
          <p:nvPr>
            <p:ph type="subTitle" idx="5"/>
          </p:nvPr>
        </p:nvSpPr>
        <p:spPr>
          <a:xfrm>
            <a:off x="3156090" y="1570850"/>
            <a:ext cx="2479500" cy="4239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Mercury</a:t>
            </a:r>
            <a:endParaRPr/>
          </a:p>
        </p:txBody>
      </p:sp>
      <p:sp>
        <p:nvSpPr>
          <p:cNvPr id="592" name="Google Shape;592;p58"/>
          <p:cNvSpPr txBox="1">
            <a:spLocks noGrp="1"/>
          </p:cNvSpPr>
          <p:nvPr>
            <p:ph type="subTitle" idx="6"/>
          </p:nvPr>
        </p:nvSpPr>
        <p:spPr>
          <a:xfrm>
            <a:off x="3156036" y="1941975"/>
            <a:ext cx="2479500" cy="8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Mercury is the closest planet to the Sun</a:t>
            </a:r>
            <a:endParaRPr/>
          </a:p>
        </p:txBody>
      </p:sp>
      <p:sp>
        <p:nvSpPr>
          <p:cNvPr id="593" name="Google Shape;593;p58"/>
          <p:cNvSpPr txBox="1">
            <a:spLocks noGrp="1"/>
          </p:cNvSpPr>
          <p:nvPr>
            <p:ph type="subTitle" idx="7"/>
          </p:nvPr>
        </p:nvSpPr>
        <p:spPr>
          <a:xfrm>
            <a:off x="3156026" y="3064926"/>
            <a:ext cx="2479500" cy="340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Jupiter</a:t>
            </a:r>
            <a:endParaRPr/>
          </a:p>
        </p:txBody>
      </p:sp>
      <p:sp>
        <p:nvSpPr>
          <p:cNvPr id="594" name="Google Shape;594;p58"/>
          <p:cNvSpPr txBox="1">
            <a:spLocks noGrp="1"/>
          </p:cNvSpPr>
          <p:nvPr>
            <p:ph type="subTitle" idx="8"/>
          </p:nvPr>
        </p:nvSpPr>
        <p:spPr>
          <a:xfrm>
            <a:off x="3155976" y="3436049"/>
            <a:ext cx="2479500" cy="8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It’s the biggest planet in the Solar System</a:t>
            </a:r>
            <a:endParaRPr/>
          </a:p>
        </p:txBody>
      </p:sp>
      <p:sp>
        <p:nvSpPr>
          <p:cNvPr id="595" name="Google Shape;595;p58"/>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Partners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98" name="Google Shape;198;p32"/>
          <p:cNvSpPr txBox="1">
            <a:spLocks noGrp="1"/>
          </p:cNvSpPr>
          <p:nvPr>
            <p:ph type="ctrTitle" idx="2"/>
          </p:nvPr>
        </p:nvSpPr>
        <p:spPr>
          <a:xfrm>
            <a:off x="2310350" y="1446813"/>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Solution</a:t>
            </a:r>
            <a:endParaRPr/>
          </a:p>
        </p:txBody>
      </p:sp>
      <p:sp>
        <p:nvSpPr>
          <p:cNvPr id="199" name="Google Shape;199;p32"/>
          <p:cNvSpPr txBox="1">
            <a:spLocks noGrp="1"/>
          </p:cNvSpPr>
          <p:nvPr>
            <p:ph type="title" idx="3"/>
          </p:nvPr>
        </p:nvSpPr>
        <p:spPr>
          <a:xfrm>
            <a:off x="717800" y="1521025"/>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200" name="Google Shape;200;p32"/>
          <p:cNvSpPr txBox="1">
            <a:spLocks noGrp="1"/>
          </p:cNvSpPr>
          <p:nvPr>
            <p:ph type="subTitle" idx="1"/>
          </p:nvPr>
        </p:nvSpPr>
        <p:spPr>
          <a:xfrm>
            <a:off x="2310350" y="1858875"/>
            <a:ext cx="2150400" cy="76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Here you could describe the topic of the section</a:t>
            </a:r>
            <a:endParaRPr/>
          </a:p>
        </p:txBody>
      </p:sp>
      <p:sp>
        <p:nvSpPr>
          <p:cNvPr id="201" name="Google Shape;201;p32"/>
          <p:cNvSpPr txBox="1">
            <a:spLocks noGrp="1"/>
          </p:cNvSpPr>
          <p:nvPr>
            <p:ph type="ctrTitle" idx="4"/>
          </p:nvPr>
        </p:nvSpPr>
        <p:spPr>
          <a:xfrm>
            <a:off x="6275800" y="1446813"/>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sp>
        <p:nvSpPr>
          <p:cNvPr id="202" name="Google Shape;202;p32"/>
          <p:cNvSpPr txBox="1">
            <a:spLocks noGrp="1"/>
          </p:cNvSpPr>
          <p:nvPr>
            <p:ph type="title" idx="5"/>
          </p:nvPr>
        </p:nvSpPr>
        <p:spPr>
          <a:xfrm>
            <a:off x="4686400" y="1521025"/>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203" name="Google Shape;203;p32"/>
          <p:cNvSpPr txBox="1">
            <a:spLocks noGrp="1"/>
          </p:cNvSpPr>
          <p:nvPr>
            <p:ph type="subTitle" idx="6"/>
          </p:nvPr>
        </p:nvSpPr>
        <p:spPr>
          <a:xfrm>
            <a:off x="6275800" y="1858878"/>
            <a:ext cx="2150400" cy="76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Here you could describe the topic of the section</a:t>
            </a:r>
            <a:endParaRPr/>
          </a:p>
          <a:p>
            <a:pPr marL="0" lvl="0" indent="0" algn="l" rtl="0">
              <a:spcBef>
                <a:spcPts val="0"/>
              </a:spcBef>
              <a:spcAft>
                <a:spcPts val="0"/>
              </a:spcAft>
              <a:buNone/>
            </a:pPr>
            <a:endParaRPr/>
          </a:p>
        </p:txBody>
      </p:sp>
      <p:sp>
        <p:nvSpPr>
          <p:cNvPr id="204" name="Google Shape;204;p32"/>
          <p:cNvSpPr txBox="1">
            <a:spLocks noGrp="1"/>
          </p:cNvSpPr>
          <p:nvPr>
            <p:ph type="ctrTitle" idx="7"/>
          </p:nvPr>
        </p:nvSpPr>
        <p:spPr>
          <a:xfrm>
            <a:off x="2310350" y="2868777"/>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Process </a:t>
            </a:r>
            <a:endParaRPr/>
          </a:p>
        </p:txBody>
      </p:sp>
      <p:sp>
        <p:nvSpPr>
          <p:cNvPr id="205" name="Google Shape;205;p32"/>
          <p:cNvSpPr txBox="1">
            <a:spLocks noGrp="1"/>
          </p:cNvSpPr>
          <p:nvPr>
            <p:ph type="title" idx="8"/>
          </p:nvPr>
        </p:nvSpPr>
        <p:spPr>
          <a:xfrm>
            <a:off x="717800" y="2960450"/>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206" name="Google Shape;206;p32"/>
          <p:cNvSpPr txBox="1">
            <a:spLocks noGrp="1"/>
          </p:cNvSpPr>
          <p:nvPr>
            <p:ph type="subTitle" idx="9"/>
          </p:nvPr>
        </p:nvSpPr>
        <p:spPr>
          <a:xfrm>
            <a:off x="2310350" y="3298325"/>
            <a:ext cx="2150400" cy="76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Here you could describe the topic of the section</a:t>
            </a:r>
            <a:endParaRPr/>
          </a:p>
          <a:p>
            <a:pPr marL="0" lvl="0" indent="0" algn="l" rtl="0">
              <a:spcBef>
                <a:spcPts val="0"/>
              </a:spcBef>
              <a:spcAft>
                <a:spcPts val="0"/>
              </a:spcAft>
              <a:buNone/>
            </a:pPr>
            <a:endParaRPr/>
          </a:p>
        </p:txBody>
      </p:sp>
      <p:sp>
        <p:nvSpPr>
          <p:cNvPr id="207" name="Google Shape;207;p32"/>
          <p:cNvSpPr txBox="1">
            <a:spLocks noGrp="1"/>
          </p:cNvSpPr>
          <p:nvPr>
            <p:ph type="ctrTitle" idx="13"/>
          </p:nvPr>
        </p:nvSpPr>
        <p:spPr>
          <a:xfrm>
            <a:off x="6275650" y="2868775"/>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Consulting</a:t>
            </a:r>
            <a:endParaRPr/>
          </a:p>
        </p:txBody>
      </p:sp>
      <p:sp>
        <p:nvSpPr>
          <p:cNvPr id="208" name="Google Shape;208;p32"/>
          <p:cNvSpPr txBox="1">
            <a:spLocks noGrp="1"/>
          </p:cNvSpPr>
          <p:nvPr>
            <p:ph type="title" idx="14"/>
          </p:nvPr>
        </p:nvSpPr>
        <p:spPr>
          <a:xfrm>
            <a:off x="4686400" y="2960450"/>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209" name="Google Shape;209;p32"/>
          <p:cNvSpPr txBox="1">
            <a:spLocks noGrp="1"/>
          </p:cNvSpPr>
          <p:nvPr>
            <p:ph type="subTitle" idx="15"/>
          </p:nvPr>
        </p:nvSpPr>
        <p:spPr>
          <a:xfrm>
            <a:off x="6275800" y="3298325"/>
            <a:ext cx="2150400" cy="76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Here you could describe the topic of the section</a:t>
            </a:r>
            <a:endParaRPr/>
          </a:p>
          <a:p>
            <a:pPr marL="0" lvl="0" indent="0" algn="l" rtl="0">
              <a:spcBef>
                <a:spcPts val="0"/>
              </a:spcBef>
              <a:spcAft>
                <a:spcPts val="0"/>
              </a:spcAft>
              <a:buNone/>
            </a:pP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59"/>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Testimonials </a:t>
            </a:r>
            <a:endParaRPr/>
          </a:p>
        </p:txBody>
      </p:sp>
      <p:sp>
        <p:nvSpPr>
          <p:cNvPr id="601" name="Google Shape;601;p59"/>
          <p:cNvSpPr txBox="1">
            <a:spLocks noGrp="1"/>
          </p:cNvSpPr>
          <p:nvPr>
            <p:ph type="subTitle" idx="1"/>
          </p:nvPr>
        </p:nvSpPr>
        <p:spPr>
          <a:xfrm>
            <a:off x="1098800" y="3775200"/>
            <a:ext cx="28131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—Helena Patterson</a:t>
            </a:r>
            <a:endParaRPr/>
          </a:p>
        </p:txBody>
      </p:sp>
      <p:sp>
        <p:nvSpPr>
          <p:cNvPr id="602" name="Google Shape;602;p59"/>
          <p:cNvSpPr txBox="1">
            <a:spLocks noGrp="1"/>
          </p:cNvSpPr>
          <p:nvPr>
            <p:ph type="subTitle" idx="2"/>
          </p:nvPr>
        </p:nvSpPr>
        <p:spPr>
          <a:xfrm>
            <a:off x="1098800" y="3051300"/>
            <a:ext cx="2813100" cy="723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“Mercury is the closest planet to the Sun and the smallest one in the Solar System”</a:t>
            </a:r>
            <a:endParaRPr/>
          </a:p>
        </p:txBody>
      </p:sp>
      <p:sp>
        <p:nvSpPr>
          <p:cNvPr id="603" name="Google Shape;603;p59"/>
          <p:cNvSpPr txBox="1">
            <a:spLocks noGrp="1"/>
          </p:cNvSpPr>
          <p:nvPr>
            <p:ph type="subTitle" idx="3"/>
          </p:nvPr>
        </p:nvSpPr>
        <p:spPr>
          <a:xfrm>
            <a:off x="1098800" y="2315550"/>
            <a:ext cx="28131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—John Doe</a:t>
            </a:r>
            <a:endParaRPr/>
          </a:p>
        </p:txBody>
      </p:sp>
      <p:sp>
        <p:nvSpPr>
          <p:cNvPr id="604" name="Google Shape;604;p59"/>
          <p:cNvSpPr txBox="1">
            <a:spLocks noGrp="1"/>
          </p:cNvSpPr>
          <p:nvPr>
            <p:ph type="subTitle" idx="4"/>
          </p:nvPr>
        </p:nvSpPr>
        <p:spPr>
          <a:xfrm>
            <a:off x="1098800" y="1591650"/>
            <a:ext cx="2813100" cy="723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“Venus has a beautiful name and is the second planet from the Sun. It’s terribly hot”</a:t>
            </a:r>
            <a:endParaRPr/>
          </a:p>
        </p:txBody>
      </p:sp>
      <p:sp>
        <p:nvSpPr>
          <p:cNvPr id="605" name="Google Shape;605;p59"/>
          <p:cNvSpPr/>
          <p:nvPr/>
        </p:nvSpPr>
        <p:spPr>
          <a:xfrm rot="10800000" flipH="1">
            <a:off x="5416200" y="1010100"/>
            <a:ext cx="1216200" cy="156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9"/>
          <p:cNvSpPr/>
          <p:nvPr/>
        </p:nvSpPr>
        <p:spPr>
          <a:xfrm rot="10800000" flipH="1">
            <a:off x="6632400" y="2571600"/>
            <a:ext cx="1216200" cy="2571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60"/>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Upcoming Goals</a:t>
            </a:r>
            <a:endParaRPr/>
          </a:p>
        </p:txBody>
      </p:sp>
      <p:cxnSp>
        <p:nvCxnSpPr>
          <p:cNvPr id="612" name="Google Shape;612;p60"/>
          <p:cNvCxnSpPr>
            <a:stCxn id="613" idx="2"/>
            <a:endCxn id="614" idx="0"/>
          </p:cNvCxnSpPr>
          <p:nvPr/>
        </p:nvCxnSpPr>
        <p:spPr>
          <a:xfrm rot="-5400000" flipH="1">
            <a:off x="4711625" y="1331175"/>
            <a:ext cx="954000" cy="1575600"/>
          </a:xfrm>
          <a:prstGeom prst="bentConnector3">
            <a:avLst>
              <a:gd name="adj1" fmla="val 50006"/>
            </a:avLst>
          </a:prstGeom>
          <a:noFill/>
          <a:ln w="19050" cap="flat" cmpd="sng">
            <a:solidFill>
              <a:schemeClr val="dk2"/>
            </a:solidFill>
            <a:prstDash val="solid"/>
            <a:miter lim="8000"/>
            <a:headEnd type="none" w="sm" len="sm"/>
            <a:tailEnd type="none" w="sm" len="sm"/>
          </a:ln>
        </p:spPr>
      </p:cxnSp>
      <p:cxnSp>
        <p:nvCxnSpPr>
          <p:cNvPr id="615" name="Google Shape;615;p60"/>
          <p:cNvCxnSpPr>
            <a:stCxn id="616" idx="0"/>
            <a:endCxn id="613" idx="2"/>
          </p:cNvCxnSpPr>
          <p:nvPr/>
        </p:nvCxnSpPr>
        <p:spPr>
          <a:xfrm rot="-5400000">
            <a:off x="3127663" y="1322835"/>
            <a:ext cx="954000" cy="1592100"/>
          </a:xfrm>
          <a:prstGeom prst="bentConnector3">
            <a:avLst>
              <a:gd name="adj1" fmla="val 50006"/>
            </a:avLst>
          </a:prstGeom>
          <a:noFill/>
          <a:ln w="19050" cap="flat" cmpd="sng">
            <a:solidFill>
              <a:schemeClr val="dk2"/>
            </a:solidFill>
            <a:prstDash val="solid"/>
            <a:miter lim="8000"/>
            <a:headEnd type="none" w="sm" len="sm"/>
            <a:tailEnd type="none" w="sm" len="sm"/>
          </a:ln>
        </p:spPr>
      </p:cxnSp>
      <p:cxnSp>
        <p:nvCxnSpPr>
          <p:cNvPr id="617" name="Google Shape;617;p60"/>
          <p:cNvCxnSpPr>
            <a:stCxn id="616" idx="2"/>
            <a:endCxn id="618" idx="0"/>
          </p:cNvCxnSpPr>
          <p:nvPr/>
        </p:nvCxnSpPr>
        <p:spPr>
          <a:xfrm rot="-5400000" flipH="1">
            <a:off x="2776213" y="3026985"/>
            <a:ext cx="746400" cy="681600"/>
          </a:xfrm>
          <a:prstGeom prst="bentConnector3">
            <a:avLst>
              <a:gd name="adj1" fmla="val 50000"/>
            </a:avLst>
          </a:prstGeom>
          <a:noFill/>
          <a:ln w="19050" cap="flat" cmpd="sng">
            <a:solidFill>
              <a:schemeClr val="dk2"/>
            </a:solidFill>
            <a:prstDash val="solid"/>
            <a:miter lim="8000"/>
            <a:headEnd type="none" w="sm" len="sm"/>
            <a:tailEnd type="none" w="sm" len="sm"/>
          </a:ln>
        </p:spPr>
      </p:cxnSp>
      <p:cxnSp>
        <p:nvCxnSpPr>
          <p:cNvPr id="619" name="Google Shape;619;p60"/>
          <p:cNvCxnSpPr>
            <a:stCxn id="620" idx="0"/>
            <a:endCxn id="616" idx="2"/>
          </p:cNvCxnSpPr>
          <p:nvPr/>
        </p:nvCxnSpPr>
        <p:spPr>
          <a:xfrm rot="-5400000">
            <a:off x="2115000" y="3047328"/>
            <a:ext cx="746400" cy="640800"/>
          </a:xfrm>
          <a:prstGeom prst="bentConnector3">
            <a:avLst>
              <a:gd name="adj1" fmla="val 50000"/>
            </a:avLst>
          </a:prstGeom>
          <a:noFill/>
          <a:ln w="19050" cap="flat" cmpd="sng">
            <a:solidFill>
              <a:schemeClr val="dk2"/>
            </a:solidFill>
            <a:prstDash val="solid"/>
            <a:miter lim="8000"/>
            <a:headEnd type="none" w="sm" len="sm"/>
            <a:tailEnd type="none" w="sm" len="sm"/>
          </a:ln>
        </p:spPr>
      </p:cxnSp>
      <p:cxnSp>
        <p:nvCxnSpPr>
          <p:cNvPr id="621" name="Google Shape;621;p60"/>
          <p:cNvCxnSpPr>
            <a:stCxn id="614" idx="2"/>
            <a:endCxn id="622" idx="0"/>
          </p:cNvCxnSpPr>
          <p:nvPr/>
        </p:nvCxnSpPr>
        <p:spPr>
          <a:xfrm rot="-5400000" flipH="1">
            <a:off x="6116750" y="2854335"/>
            <a:ext cx="746400" cy="1026900"/>
          </a:xfrm>
          <a:prstGeom prst="bentConnector3">
            <a:avLst>
              <a:gd name="adj1" fmla="val 50000"/>
            </a:avLst>
          </a:prstGeom>
          <a:noFill/>
          <a:ln w="19050" cap="flat" cmpd="sng">
            <a:solidFill>
              <a:schemeClr val="dk2"/>
            </a:solidFill>
            <a:prstDash val="solid"/>
            <a:miter lim="8000"/>
            <a:headEnd type="none" w="sm" len="sm"/>
            <a:tailEnd type="none" w="sm" len="sm"/>
          </a:ln>
        </p:spPr>
      </p:cxnSp>
      <p:cxnSp>
        <p:nvCxnSpPr>
          <p:cNvPr id="623" name="Google Shape;623;p60"/>
          <p:cNvCxnSpPr>
            <a:stCxn id="624" idx="0"/>
            <a:endCxn id="614" idx="2"/>
          </p:cNvCxnSpPr>
          <p:nvPr/>
        </p:nvCxnSpPr>
        <p:spPr>
          <a:xfrm rot="-5400000">
            <a:off x="5089900" y="2854278"/>
            <a:ext cx="746400" cy="1026900"/>
          </a:xfrm>
          <a:prstGeom prst="bentConnector3">
            <a:avLst>
              <a:gd name="adj1" fmla="val 50000"/>
            </a:avLst>
          </a:prstGeom>
          <a:noFill/>
          <a:ln w="19050" cap="flat" cmpd="sng">
            <a:solidFill>
              <a:schemeClr val="dk2"/>
            </a:solidFill>
            <a:prstDash val="solid"/>
            <a:miter lim="8000"/>
            <a:headEnd type="none" w="sm" len="sm"/>
            <a:tailEnd type="none" w="sm" len="sm"/>
          </a:ln>
        </p:spPr>
      </p:cxnSp>
      <p:sp>
        <p:nvSpPr>
          <p:cNvPr id="613" name="Google Shape;613;p60"/>
          <p:cNvSpPr txBox="1"/>
          <p:nvPr/>
        </p:nvSpPr>
        <p:spPr>
          <a:xfrm>
            <a:off x="3630575" y="1243275"/>
            <a:ext cx="1540500" cy="398700"/>
          </a:xfrm>
          <a:prstGeom prst="rect">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lt1"/>
                </a:solidFill>
                <a:latin typeface="Montserrat"/>
                <a:ea typeface="Montserrat"/>
                <a:cs typeface="Montserrat"/>
                <a:sym typeface="Montserrat"/>
              </a:rPr>
              <a:t>Main Goal</a:t>
            </a:r>
            <a:endParaRPr sz="1800" b="1">
              <a:solidFill>
                <a:schemeClr val="lt1"/>
              </a:solidFill>
              <a:latin typeface="Montserrat"/>
              <a:ea typeface="Montserrat"/>
              <a:cs typeface="Montserrat"/>
              <a:sym typeface="Montserrat"/>
            </a:endParaRPr>
          </a:p>
        </p:txBody>
      </p:sp>
      <p:sp>
        <p:nvSpPr>
          <p:cNvPr id="616" name="Google Shape;616;p60"/>
          <p:cNvSpPr txBox="1"/>
          <p:nvPr/>
        </p:nvSpPr>
        <p:spPr>
          <a:xfrm>
            <a:off x="2039563" y="2595885"/>
            <a:ext cx="1538100" cy="3987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Subgoal 1</a:t>
            </a:r>
            <a:endParaRPr b="1">
              <a:solidFill>
                <a:schemeClr val="lt1"/>
              </a:solidFill>
              <a:latin typeface="Montserrat"/>
              <a:ea typeface="Montserrat"/>
              <a:cs typeface="Montserrat"/>
              <a:sym typeface="Montserrat"/>
            </a:endParaRPr>
          </a:p>
        </p:txBody>
      </p:sp>
      <p:sp>
        <p:nvSpPr>
          <p:cNvPr id="614" name="Google Shape;614;p60"/>
          <p:cNvSpPr txBox="1"/>
          <p:nvPr/>
        </p:nvSpPr>
        <p:spPr>
          <a:xfrm>
            <a:off x="5207450" y="2595885"/>
            <a:ext cx="1538100" cy="398700"/>
          </a:xfrm>
          <a:prstGeom prst="rect">
            <a:avLst/>
          </a:prstGeom>
          <a:solidFill>
            <a:schemeClr val="dk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Subgoal 2</a:t>
            </a:r>
            <a:endParaRPr b="1">
              <a:solidFill>
                <a:schemeClr val="lt1"/>
              </a:solidFill>
              <a:latin typeface="Montserrat"/>
              <a:ea typeface="Montserrat"/>
              <a:cs typeface="Montserrat"/>
              <a:sym typeface="Montserrat"/>
            </a:endParaRPr>
          </a:p>
        </p:txBody>
      </p:sp>
      <p:sp>
        <p:nvSpPr>
          <p:cNvPr id="622" name="Google Shape;622;p60"/>
          <p:cNvSpPr txBox="1"/>
          <p:nvPr/>
        </p:nvSpPr>
        <p:spPr>
          <a:xfrm>
            <a:off x="6570725" y="3740928"/>
            <a:ext cx="865200" cy="3987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Montserrat"/>
                <a:ea typeface="Montserrat"/>
                <a:cs typeface="Montserrat"/>
                <a:sym typeface="Montserrat"/>
              </a:rPr>
              <a:t>Earth</a:t>
            </a:r>
            <a:endParaRPr>
              <a:solidFill>
                <a:schemeClr val="accent1"/>
              </a:solidFill>
              <a:latin typeface="Montserrat"/>
              <a:ea typeface="Montserrat"/>
              <a:cs typeface="Montserrat"/>
              <a:sym typeface="Montserrat"/>
            </a:endParaRPr>
          </a:p>
        </p:txBody>
      </p:sp>
      <p:sp>
        <p:nvSpPr>
          <p:cNvPr id="624" name="Google Shape;624;p60"/>
          <p:cNvSpPr txBox="1"/>
          <p:nvPr/>
        </p:nvSpPr>
        <p:spPr>
          <a:xfrm>
            <a:off x="4517050" y="3740928"/>
            <a:ext cx="865200" cy="3987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Montserrat"/>
                <a:ea typeface="Montserrat"/>
                <a:cs typeface="Montserrat"/>
                <a:sym typeface="Montserrat"/>
              </a:rPr>
              <a:t>Jupiter</a:t>
            </a:r>
            <a:endParaRPr>
              <a:solidFill>
                <a:schemeClr val="accent1"/>
              </a:solidFill>
              <a:latin typeface="Montserrat"/>
              <a:ea typeface="Montserrat"/>
              <a:cs typeface="Montserrat"/>
              <a:sym typeface="Montserrat"/>
            </a:endParaRPr>
          </a:p>
        </p:txBody>
      </p:sp>
      <p:sp>
        <p:nvSpPr>
          <p:cNvPr id="618" name="Google Shape;618;p60"/>
          <p:cNvSpPr txBox="1"/>
          <p:nvPr/>
        </p:nvSpPr>
        <p:spPr>
          <a:xfrm>
            <a:off x="3057600" y="3740928"/>
            <a:ext cx="865200" cy="3987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Montserrat"/>
                <a:ea typeface="Montserrat"/>
                <a:cs typeface="Montserrat"/>
                <a:sym typeface="Montserrat"/>
              </a:rPr>
              <a:t>Venus</a:t>
            </a:r>
            <a:endParaRPr>
              <a:solidFill>
                <a:schemeClr val="accent1"/>
              </a:solidFill>
              <a:latin typeface="Montserrat"/>
              <a:ea typeface="Montserrat"/>
              <a:cs typeface="Montserrat"/>
              <a:sym typeface="Montserrat"/>
            </a:endParaRPr>
          </a:p>
        </p:txBody>
      </p:sp>
      <p:sp>
        <p:nvSpPr>
          <p:cNvPr id="620" name="Google Shape;620;p60"/>
          <p:cNvSpPr txBox="1"/>
          <p:nvPr/>
        </p:nvSpPr>
        <p:spPr>
          <a:xfrm>
            <a:off x="1735200" y="3740928"/>
            <a:ext cx="865200" cy="3987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Montserrat"/>
                <a:ea typeface="Montserrat"/>
                <a:cs typeface="Montserrat"/>
                <a:sym typeface="Montserrat"/>
              </a:rPr>
              <a:t>Mars</a:t>
            </a:r>
            <a:endParaRPr>
              <a:solidFill>
                <a:schemeClr val="accent1"/>
              </a:solidFill>
              <a:latin typeface="Montserrat"/>
              <a:ea typeface="Montserrat"/>
              <a:cs typeface="Montserrat"/>
              <a:sym typeface="Montserrat"/>
            </a:endParaRPr>
          </a:p>
        </p:txBody>
      </p:sp>
      <p:sp>
        <p:nvSpPr>
          <p:cNvPr id="625" name="Google Shape;625;p60"/>
          <p:cNvSpPr txBox="1"/>
          <p:nvPr/>
        </p:nvSpPr>
        <p:spPr>
          <a:xfrm>
            <a:off x="5543888" y="3740928"/>
            <a:ext cx="865200" cy="3987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Montserrat"/>
                <a:ea typeface="Montserrat"/>
                <a:cs typeface="Montserrat"/>
                <a:sym typeface="Montserrat"/>
              </a:rPr>
              <a:t>Saturn</a:t>
            </a:r>
            <a:endParaRPr>
              <a:solidFill>
                <a:schemeClr val="accent1"/>
              </a:solidFill>
              <a:latin typeface="Montserrat"/>
              <a:ea typeface="Montserrat"/>
              <a:cs typeface="Montserrat"/>
              <a:sym typeface="Montserrat"/>
            </a:endParaRPr>
          </a:p>
        </p:txBody>
      </p:sp>
      <p:cxnSp>
        <p:nvCxnSpPr>
          <p:cNvPr id="626" name="Google Shape;626;p60"/>
          <p:cNvCxnSpPr>
            <a:stCxn id="614" idx="2"/>
            <a:endCxn id="625" idx="0"/>
          </p:cNvCxnSpPr>
          <p:nvPr/>
        </p:nvCxnSpPr>
        <p:spPr>
          <a:xfrm>
            <a:off x="5976500" y="2994585"/>
            <a:ext cx="0" cy="74640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30"/>
        <p:cNvGrpSpPr/>
        <p:nvPr/>
      </p:nvGrpSpPr>
      <p:grpSpPr>
        <a:xfrm>
          <a:off x="0" y="0"/>
          <a:ext cx="0" cy="0"/>
          <a:chOff x="0" y="0"/>
          <a:chExt cx="0" cy="0"/>
        </a:xfrm>
      </p:grpSpPr>
      <p:sp>
        <p:nvSpPr>
          <p:cNvPr id="631" name="Google Shape;631;p61"/>
          <p:cNvSpPr txBox="1">
            <a:spLocks noGrp="1"/>
          </p:cNvSpPr>
          <p:nvPr>
            <p:ph type="subTitle" idx="1"/>
          </p:nvPr>
        </p:nvSpPr>
        <p:spPr>
          <a:xfrm>
            <a:off x="711900" y="1476000"/>
            <a:ext cx="22617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a:t>
            </a:r>
            <a:endParaRPr/>
          </a:p>
        </p:txBody>
      </p:sp>
      <p:sp>
        <p:nvSpPr>
          <p:cNvPr id="632" name="Google Shape;632;p61"/>
          <p:cNvSpPr txBox="1">
            <a:spLocks noGrp="1"/>
          </p:cNvSpPr>
          <p:nvPr>
            <p:ph type="subTitle" idx="2"/>
          </p:nvPr>
        </p:nvSpPr>
        <p:spPr>
          <a:xfrm>
            <a:off x="711900" y="1851450"/>
            <a:ext cx="2261700" cy="723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Mercury is the closest planet to the Sun and the smallest one</a:t>
            </a:r>
            <a:endParaRPr/>
          </a:p>
        </p:txBody>
      </p:sp>
      <p:sp>
        <p:nvSpPr>
          <p:cNvPr id="633" name="Google Shape;633;p61"/>
          <p:cNvSpPr txBox="1">
            <a:spLocks noGrp="1"/>
          </p:cNvSpPr>
          <p:nvPr>
            <p:ph type="subTitle" idx="3"/>
          </p:nvPr>
        </p:nvSpPr>
        <p:spPr>
          <a:xfrm>
            <a:off x="2983950" y="1476000"/>
            <a:ext cx="22617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a:t>
            </a:r>
            <a:endParaRPr/>
          </a:p>
        </p:txBody>
      </p:sp>
      <p:sp>
        <p:nvSpPr>
          <p:cNvPr id="634" name="Google Shape;634;p61"/>
          <p:cNvSpPr txBox="1">
            <a:spLocks noGrp="1"/>
          </p:cNvSpPr>
          <p:nvPr>
            <p:ph type="subTitle" idx="4"/>
          </p:nvPr>
        </p:nvSpPr>
        <p:spPr>
          <a:xfrm>
            <a:off x="2983950" y="1851450"/>
            <a:ext cx="2261700" cy="72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but it’s </a:t>
            </a:r>
            <a:endParaRPr/>
          </a:p>
          <a:p>
            <a:pPr marL="0" lvl="0" indent="0" algn="l" rtl="0">
              <a:spcBef>
                <a:spcPts val="0"/>
              </a:spcBef>
              <a:spcAft>
                <a:spcPts val="0"/>
              </a:spcAft>
              <a:buClr>
                <a:schemeClr val="dk1"/>
              </a:buClr>
              <a:buSzPts val="1100"/>
              <a:buFont typeface="Arial"/>
              <a:buNone/>
            </a:pPr>
            <a:r>
              <a:rPr lang="en"/>
              <a:t>terribly hot</a:t>
            </a:r>
            <a:endParaRPr/>
          </a:p>
        </p:txBody>
      </p:sp>
      <p:sp>
        <p:nvSpPr>
          <p:cNvPr id="635" name="Google Shape;635;p61"/>
          <p:cNvSpPr txBox="1">
            <a:spLocks noGrp="1"/>
          </p:cNvSpPr>
          <p:nvPr>
            <p:ph type="subTitle" idx="5"/>
          </p:nvPr>
        </p:nvSpPr>
        <p:spPr>
          <a:xfrm>
            <a:off x="5256000" y="1476000"/>
            <a:ext cx="22617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Mars</a:t>
            </a:r>
            <a:endParaRPr/>
          </a:p>
        </p:txBody>
      </p:sp>
      <p:sp>
        <p:nvSpPr>
          <p:cNvPr id="636" name="Google Shape;636;p61"/>
          <p:cNvSpPr txBox="1">
            <a:spLocks noGrp="1"/>
          </p:cNvSpPr>
          <p:nvPr>
            <p:ph type="subTitle" idx="6"/>
          </p:nvPr>
        </p:nvSpPr>
        <p:spPr>
          <a:xfrm>
            <a:off x="5256000" y="1851450"/>
            <a:ext cx="2261700" cy="72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a:t>
            </a:r>
            <a:endParaRPr/>
          </a:p>
          <a:p>
            <a:pPr marL="0" lvl="0" indent="0" algn="l" rtl="0">
              <a:spcBef>
                <a:spcPts val="0"/>
              </a:spcBef>
              <a:spcAft>
                <a:spcPts val="1600"/>
              </a:spcAft>
              <a:buClr>
                <a:schemeClr val="dk1"/>
              </a:buClr>
              <a:buSzPts val="1100"/>
              <a:buFont typeface="Arial"/>
              <a:buNone/>
            </a:pPr>
            <a:r>
              <a:rPr lang="en"/>
              <a:t>cold place </a:t>
            </a:r>
            <a:endParaRPr/>
          </a:p>
        </p:txBody>
      </p:sp>
      <p:sp>
        <p:nvSpPr>
          <p:cNvPr id="637" name="Google Shape;637;p61"/>
          <p:cNvSpPr txBox="1">
            <a:spLocks noGrp="1"/>
          </p:cNvSpPr>
          <p:nvPr>
            <p:ph type="subTitle" idx="7"/>
          </p:nvPr>
        </p:nvSpPr>
        <p:spPr>
          <a:xfrm>
            <a:off x="711900" y="2952200"/>
            <a:ext cx="22617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Jupiter</a:t>
            </a:r>
            <a:endParaRPr/>
          </a:p>
        </p:txBody>
      </p:sp>
      <p:sp>
        <p:nvSpPr>
          <p:cNvPr id="638" name="Google Shape;638;p61"/>
          <p:cNvSpPr txBox="1">
            <a:spLocks noGrp="1"/>
          </p:cNvSpPr>
          <p:nvPr>
            <p:ph type="subTitle" idx="8"/>
          </p:nvPr>
        </p:nvSpPr>
        <p:spPr>
          <a:xfrm>
            <a:off x="711900" y="3327650"/>
            <a:ext cx="2261700" cy="72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a:t>
            </a:r>
            <a:endParaRPr/>
          </a:p>
          <a:p>
            <a:pPr marL="0" lvl="0" indent="0" algn="l" rtl="0">
              <a:spcBef>
                <a:spcPts val="0"/>
              </a:spcBef>
              <a:spcAft>
                <a:spcPts val="0"/>
              </a:spcAft>
              <a:buNone/>
            </a:pPr>
            <a:r>
              <a:rPr lang="en"/>
              <a:t>biggest planet in </a:t>
            </a:r>
            <a:endParaRPr/>
          </a:p>
          <a:p>
            <a:pPr marL="0" lvl="0" indent="0" algn="l" rtl="0">
              <a:spcBef>
                <a:spcPts val="0"/>
              </a:spcBef>
              <a:spcAft>
                <a:spcPts val="0"/>
              </a:spcAft>
              <a:buNone/>
            </a:pPr>
            <a:r>
              <a:rPr lang="en"/>
              <a:t>the Solar System</a:t>
            </a:r>
            <a:endParaRPr/>
          </a:p>
        </p:txBody>
      </p:sp>
      <p:sp>
        <p:nvSpPr>
          <p:cNvPr id="639" name="Google Shape;639;p61"/>
          <p:cNvSpPr txBox="1">
            <a:spLocks noGrp="1"/>
          </p:cNvSpPr>
          <p:nvPr>
            <p:ph type="subTitle" idx="9"/>
          </p:nvPr>
        </p:nvSpPr>
        <p:spPr>
          <a:xfrm>
            <a:off x="2983950" y="2952200"/>
            <a:ext cx="22617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Saturn</a:t>
            </a:r>
            <a:endParaRPr/>
          </a:p>
        </p:txBody>
      </p:sp>
      <p:sp>
        <p:nvSpPr>
          <p:cNvPr id="640" name="Google Shape;640;p61"/>
          <p:cNvSpPr txBox="1">
            <a:spLocks noGrp="1"/>
          </p:cNvSpPr>
          <p:nvPr>
            <p:ph type="subTitle" idx="13"/>
          </p:nvPr>
        </p:nvSpPr>
        <p:spPr>
          <a:xfrm>
            <a:off x="2983950" y="3327650"/>
            <a:ext cx="2261700" cy="72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the </a:t>
            </a:r>
            <a:endParaRPr/>
          </a:p>
          <a:p>
            <a:pPr marL="0" lvl="0" indent="0" algn="l" rtl="0">
              <a:spcBef>
                <a:spcPts val="0"/>
              </a:spcBef>
              <a:spcAft>
                <a:spcPts val="0"/>
              </a:spcAft>
              <a:buNone/>
            </a:pPr>
            <a:r>
              <a:rPr lang="en"/>
              <a:t>ringed one and a </a:t>
            </a:r>
            <a:endParaRPr/>
          </a:p>
          <a:p>
            <a:pPr marL="0" lvl="0" indent="0" algn="l" rtl="0">
              <a:spcBef>
                <a:spcPts val="0"/>
              </a:spcBef>
              <a:spcAft>
                <a:spcPts val="0"/>
              </a:spcAft>
              <a:buClr>
                <a:schemeClr val="dk1"/>
              </a:buClr>
              <a:buSzPts val="1100"/>
              <a:buFont typeface="Arial"/>
              <a:buNone/>
            </a:pPr>
            <a:r>
              <a:rPr lang="en"/>
              <a:t>gas giant</a:t>
            </a:r>
            <a:endParaRPr/>
          </a:p>
        </p:txBody>
      </p:sp>
      <p:sp>
        <p:nvSpPr>
          <p:cNvPr id="641" name="Google Shape;641;p61"/>
          <p:cNvSpPr txBox="1">
            <a:spLocks noGrp="1"/>
          </p:cNvSpPr>
          <p:nvPr>
            <p:ph type="subTitle" idx="14"/>
          </p:nvPr>
        </p:nvSpPr>
        <p:spPr>
          <a:xfrm>
            <a:off x="5256000" y="2952200"/>
            <a:ext cx="22617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Neptune</a:t>
            </a:r>
            <a:endParaRPr/>
          </a:p>
        </p:txBody>
      </p:sp>
      <p:sp>
        <p:nvSpPr>
          <p:cNvPr id="642" name="Google Shape;642;p61"/>
          <p:cNvSpPr txBox="1">
            <a:spLocks noGrp="1"/>
          </p:cNvSpPr>
          <p:nvPr>
            <p:ph type="subTitle" idx="15"/>
          </p:nvPr>
        </p:nvSpPr>
        <p:spPr>
          <a:xfrm>
            <a:off x="5256000" y="3327650"/>
            <a:ext cx="2261700" cy="72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a:t>
            </a:r>
            <a:endParaRPr/>
          </a:p>
          <a:p>
            <a:pPr marL="0" lvl="0" indent="0" algn="l" rtl="0">
              <a:spcBef>
                <a:spcPts val="0"/>
              </a:spcBef>
              <a:spcAft>
                <a:spcPts val="0"/>
              </a:spcAft>
              <a:buClr>
                <a:schemeClr val="dk1"/>
              </a:buClr>
              <a:buSzPts val="1100"/>
              <a:buFont typeface="Arial"/>
              <a:buNone/>
            </a:pPr>
            <a:r>
              <a:rPr lang="en"/>
              <a:t>farthest planet from the Sun</a:t>
            </a:r>
            <a:endParaRPr/>
          </a:p>
        </p:txBody>
      </p:sp>
      <p:sp>
        <p:nvSpPr>
          <p:cNvPr id="643" name="Google Shape;643;p61"/>
          <p:cNvSpPr txBox="1">
            <a:spLocks noGrp="1"/>
          </p:cNvSpPr>
          <p:nvPr>
            <p:ph type="title"/>
          </p:nvPr>
        </p:nvSpPr>
        <p:spPr>
          <a:xfrm>
            <a:off x="717800" y="383175"/>
            <a:ext cx="7708200" cy="64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Awards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62"/>
          <p:cNvSpPr txBox="1">
            <a:spLocks noGrp="1"/>
          </p:cNvSpPr>
          <p:nvPr>
            <p:ph type="title"/>
          </p:nvPr>
        </p:nvSpPr>
        <p:spPr>
          <a:xfrm>
            <a:off x="713225" y="445025"/>
            <a:ext cx="3858900" cy="13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649" name="Google Shape;649;p62"/>
          <p:cNvSpPr txBox="1"/>
          <p:nvPr/>
        </p:nvSpPr>
        <p:spPr>
          <a:xfrm>
            <a:off x="713225" y="1630928"/>
            <a:ext cx="3841200" cy="12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Montserrat"/>
                <a:ea typeface="Montserrat"/>
                <a:cs typeface="Montserrat"/>
                <a:sym typeface="Montserrat"/>
              </a:rPr>
              <a:t>Do you have any questions?</a:t>
            </a:r>
            <a:endParaRPr>
              <a:solidFill>
                <a:schemeClr val="accent2"/>
              </a:solidFill>
              <a:latin typeface="Montserrat"/>
              <a:ea typeface="Montserrat"/>
              <a:cs typeface="Montserrat"/>
              <a:sym typeface="Montserrat"/>
            </a:endParaRPr>
          </a:p>
          <a:p>
            <a:pPr marL="0" lvl="0" indent="0" algn="l" rtl="0">
              <a:spcBef>
                <a:spcPts val="1000"/>
              </a:spcBef>
              <a:spcAft>
                <a:spcPts val="0"/>
              </a:spcAft>
              <a:buNone/>
            </a:pPr>
            <a:r>
              <a:rPr lang="en">
                <a:solidFill>
                  <a:schemeClr val="accent2"/>
                </a:solidFill>
                <a:latin typeface="Montserrat"/>
                <a:ea typeface="Montserrat"/>
                <a:cs typeface="Montserrat"/>
                <a:sym typeface="Montserrat"/>
              </a:rPr>
              <a:t>addyouremail@freepik.com</a:t>
            </a:r>
            <a:endParaRPr>
              <a:solidFill>
                <a:schemeClr val="accent2"/>
              </a:solidFill>
              <a:latin typeface="Montserrat"/>
              <a:ea typeface="Montserrat"/>
              <a:cs typeface="Montserrat"/>
              <a:sym typeface="Montserrat"/>
            </a:endParaRPr>
          </a:p>
          <a:p>
            <a:pPr marL="0" lvl="0" indent="0" algn="l" rtl="0">
              <a:spcBef>
                <a:spcPts val="0"/>
              </a:spcBef>
              <a:spcAft>
                <a:spcPts val="0"/>
              </a:spcAft>
              <a:buNone/>
            </a:pPr>
            <a:r>
              <a:rPr lang="en">
                <a:solidFill>
                  <a:schemeClr val="accent2"/>
                </a:solidFill>
                <a:latin typeface="Montserrat"/>
                <a:ea typeface="Montserrat"/>
                <a:cs typeface="Montserrat"/>
                <a:sym typeface="Montserrat"/>
              </a:rPr>
              <a:t>+91 620 421 838</a:t>
            </a:r>
            <a:endParaRPr>
              <a:solidFill>
                <a:schemeClr val="accent2"/>
              </a:solidFill>
              <a:latin typeface="Montserrat"/>
              <a:ea typeface="Montserrat"/>
              <a:cs typeface="Montserrat"/>
              <a:sym typeface="Montserrat"/>
            </a:endParaRPr>
          </a:p>
          <a:p>
            <a:pPr marL="0" lvl="0" indent="0" algn="l" rtl="0">
              <a:spcBef>
                <a:spcPts val="0"/>
              </a:spcBef>
              <a:spcAft>
                <a:spcPts val="0"/>
              </a:spcAft>
              <a:buNone/>
            </a:pPr>
            <a:r>
              <a:rPr lang="en">
                <a:solidFill>
                  <a:schemeClr val="accent2"/>
                </a:solidFill>
                <a:latin typeface="Montserrat"/>
                <a:ea typeface="Montserrat"/>
                <a:cs typeface="Montserrat"/>
                <a:sym typeface="Montserrat"/>
              </a:rPr>
              <a:t>yourcompany.com</a:t>
            </a:r>
            <a:endParaRPr>
              <a:solidFill>
                <a:schemeClr val="accent2"/>
              </a:solidFill>
              <a:latin typeface="Montserrat"/>
              <a:ea typeface="Montserrat"/>
              <a:cs typeface="Montserrat"/>
              <a:sym typeface="Montserrat"/>
            </a:endParaRPr>
          </a:p>
        </p:txBody>
      </p:sp>
      <p:sp>
        <p:nvSpPr>
          <p:cNvPr id="650" name="Google Shape;650;p62"/>
          <p:cNvSpPr/>
          <p:nvPr/>
        </p:nvSpPr>
        <p:spPr>
          <a:xfrm>
            <a:off x="823351" y="2926977"/>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 name="Google Shape;651;p62"/>
          <p:cNvGrpSpPr/>
          <p:nvPr/>
        </p:nvGrpSpPr>
        <p:grpSpPr>
          <a:xfrm>
            <a:off x="1343892" y="2926915"/>
            <a:ext cx="407432" cy="407391"/>
            <a:chOff x="812101" y="2571761"/>
            <a:chExt cx="417066" cy="417024"/>
          </a:xfrm>
        </p:grpSpPr>
        <p:sp>
          <p:nvSpPr>
            <p:cNvPr id="652" name="Google Shape;652;p6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 name="Google Shape;656;p62"/>
          <p:cNvGrpSpPr/>
          <p:nvPr/>
        </p:nvGrpSpPr>
        <p:grpSpPr>
          <a:xfrm>
            <a:off x="1864486" y="2926915"/>
            <a:ext cx="407391" cy="407391"/>
            <a:chOff x="1323129" y="2571761"/>
            <a:chExt cx="417024" cy="417024"/>
          </a:xfrm>
        </p:grpSpPr>
        <p:sp>
          <p:nvSpPr>
            <p:cNvPr id="657" name="Google Shape;657;p6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 name="Google Shape;661;p62"/>
          <p:cNvSpPr txBox="1"/>
          <p:nvPr/>
        </p:nvSpPr>
        <p:spPr>
          <a:xfrm>
            <a:off x="713225" y="4249600"/>
            <a:ext cx="3710400" cy="25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chemeClr val="accent2"/>
                </a:solidFill>
                <a:latin typeface="Montserrat"/>
                <a:ea typeface="Montserrat"/>
                <a:cs typeface="Montserrat"/>
                <a:sym typeface="Montserrat"/>
              </a:rPr>
              <a:t>Please keep this slide for attribution</a:t>
            </a:r>
            <a:endParaRPr sz="1200">
              <a:solidFill>
                <a:schemeClr val="accent2"/>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63"/>
          <p:cNvSpPr txBox="1">
            <a:spLocks noGrp="1"/>
          </p:cNvSpPr>
          <p:nvPr>
            <p:ph type="title"/>
          </p:nvPr>
        </p:nvSpPr>
        <p:spPr>
          <a:xfrm>
            <a:off x="717800" y="383175"/>
            <a:ext cx="7708200" cy="74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667" name="Google Shape;667;p63"/>
          <p:cNvSpPr txBox="1">
            <a:spLocks noGrp="1"/>
          </p:cNvSpPr>
          <p:nvPr>
            <p:ph type="subTitle" idx="1"/>
          </p:nvPr>
        </p:nvSpPr>
        <p:spPr>
          <a:xfrm>
            <a:off x="717800" y="1255775"/>
            <a:ext cx="4631700" cy="33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chemeClr val="accent1"/>
                </a:solidFill>
              </a:rPr>
              <a:t>Photos:</a:t>
            </a:r>
            <a:endParaRPr b="1">
              <a:solidFill>
                <a:schemeClr val="accent1"/>
              </a:solidFill>
            </a:endParaRPr>
          </a:p>
          <a:p>
            <a:pPr marL="457200" marR="50800" lvl="0" indent="-317500" algn="l" rtl="0">
              <a:spcBef>
                <a:spcPts val="1600"/>
              </a:spcBef>
              <a:spcAft>
                <a:spcPts val="0"/>
              </a:spcAft>
              <a:buClr>
                <a:schemeClr val="dk2"/>
              </a:buClr>
              <a:buSzPts val="1400"/>
              <a:buChar char="●"/>
            </a:pPr>
            <a:r>
              <a:rPr lang="en">
                <a:uFill>
                  <a:noFill/>
                </a:uFill>
                <a:hlinkClick r:id="rId3"/>
              </a:rPr>
              <a:t>Side view businessman calculating finance numbers  </a:t>
            </a:r>
            <a:endParaRPr/>
          </a:p>
          <a:p>
            <a:pPr marL="457200" marR="50800" lvl="0" indent="-317500" algn="l" rtl="0">
              <a:spcBef>
                <a:spcPts val="0"/>
              </a:spcBef>
              <a:spcAft>
                <a:spcPts val="0"/>
              </a:spcAft>
              <a:buClr>
                <a:schemeClr val="dk2"/>
              </a:buClr>
              <a:buSzPts val="1400"/>
              <a:buChar char="●"/>
            </a:pPr>
            <a:r>
              <a:rPr lang="en">
                <a:uFill>
                  <a:noFill/>
                </a:uFill>
                <a:hlinkClick r:id="rId4"/>
              </a:rPr>
              <a:t>Happy woman working laptop</a:t>
            </a:r>
            <a:endParaRPr/>
          </a:p>
          <a:p>
            <a:pPr marL="457200" marR="50800" lvl="0" indent="-317500" algn="l" rtl="0">
              <a:spcBef>
                <a:spcPts val="0"/>
              </a:spcBef>
              <a:spcAft>
                <a:spcPts val="0"/>
              </a:spcAft>
              <a:buClr>
                <a:schemeClr val="dk2"/>
              </a:buClr>
              <a:buSzPts val="1400"/>
              <a:buChar char="●"/>
            </a:pPr>
            <a:r>
              <a:rPr lang="en">
                <a:uFill>
                  <a:noFill/>
                </a:uFill>
                <a:hlinkClick r:id="rId5"/>
              </a:rPr>
              <a:t>Close up woman working laptop</a:t>
            </a:r>
            <a:endParaRPr/>
          </a:p>
          <a:p>
            <a:pPr marL="457200" marR="50800" lvl="0" indent="-317500" algn="l" rtl="0">
              <a:spcBef>
                <a:spcPts val="0"/>
              </a:spcBef>
              <a:spcAft>
                <a:spcPts val="0"/>
              </a:spcAft>
              <a:buClr>
                <a:schemeClr val="dk2"/>
              </a:buClr>
              <a:buSzPts val="1400"/>
              <a:buChar char="●"/>
            </a:pPr>
            <a:r>
              <a:rPr lang="en">
                <a:uFill>
                  <a:noFill/>
                </a:uFill>
                <a:hlinkClick r:id="rId6"/>
              </a:rPr>
              <a:t>Man with laptop posing coworkers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64"/>
          <p:cNvSpPr txBox="1">
            <a:spLocks noGrp="1"/>
          </p:cNvSpPr>
          <p:nvPr>
            <p:ph type="title"/>
          </p:nvPr>
        </p:nvSpPr>
        <p:spPr>
          <a:xfrm>
            <a:off x="717800" y="383175"/>
            <a:ext cx="7708200" cy="74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673" name="Google Shape;673;p64"/>
          <p:cNvSpPr txBox="1">
            <a:spLocks noGrp="1"/>
          </p:cNvSpPr>
          <p:nvPr>
            <p:ph type="subTitle" idx="1"/>
          </p:nvPr>
        </p:nvSpPr>
        <p:spPr>
          <a:xfrm>
            <a:off x="717800" y="1255775"/>
            <a:ext cx="4631700" cy="33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rgbClr val="000043"/>
                </a:solidFill>
              </a:rPr>
              <a:t>Did you like the resources on this template? Get them for free at our other websites. </a:t>
            </a:r>
            <a:endParaRPr>
              <a:solidFill>
                <a:srgbClr val="000043"/>
              </a:solidFill>
            </a:endParaRPr>
          </a:p>
          <a:p>
            <a:pPr marL="0" lvl="0" indent="0" algn="l" rtl="0">
              <a:spcBef>
                <a:spcPts val="1600"/>
              </a:spcBef>
              <a:spcAft>
                <a:spcPts val="0"/>
              </a:spcAft>
              <a:buClr>
                <a:schemeClr val="dk1"/>
              </a:buClr>
              <a:buSzPts val="1100"/>
              <a:buFont typeface="Arial"/>
              <a:buNone/>
            </a:pPr>
            <a:r>
              <a:rPr lang="en" b="1">
                <a:solidFill>
                  <a:schemeClr val="accent1"/>
                </a:solidFill>
              </a:rPr>
              <a:t>Photos:</a:t>
            </a:r>
            <a:endParaRPr b="1">
              <a:solidFill>
                <a:schemeClr val="accent1"/>
              </a:solidFill>
            </a:endParaRPr>
          </a:p>
          <a:p>
            <a:pPr marL="457200" marR="50800" lvl="0" indent="-317500" algn="l" rtl="0">
              <a:spcBef>
                <a:spcPts val="1600"/>
              </a:spcBef>
              <a:spcAft>
                <a:spcPts val="0"/>
              </a:spcAft>
              <a:buSzPts val="1400"/>
              <a:buChar char="●"/>
            </a:pPr>
            <a:r>
              <a:rPr lang="en">
                <a:uFill>
                  <a:noFill/>
                </a:uFill>
                <a:hlinkClick r:id="rId3"/>
              </a:rPr>
              <a:t>Business woman looking out window sitting office</a:t>
            </a:r>
            <a:endParaRPr/>
          </a:p>
          <a:p>
            <a:pPr marL="457200" marR="50800" lvl="0" indent="-317500" algn="l" rtl="0">
              <a:spcBef>
                <a:spcPts val="0"/>
              </a:spcBef>
              <a:spcAft>
                <a:spcPts val="0"/>
              </a:spcAft>
              <a:buSzPts val="1400"/>
              <a:buChar char="●"/>
            </a:pPr>
            <a:r>
              <a:rPr lang="en">
                <a:uFill>
                  <a:noFill/>
                </a:uFill>
                <a:hlinkClick r:id="rId4"/>
              </a:rPr>
              <a:t>Top view office desk with growth chart hands with keyboard</a:t>
            </a:r>
            <a:endParaRPr/>
          </a:p>
          <a:p>
            <a:pPr marL="457200" marR="50800" lvl="0" indent="-317500" algn="l" rtl="0">
              <a:spcBef>
                <a:spcPts val="0"/>
              </a:spcBef>
              <a:spcAft>
                <a:spcPts val="0"/>
              </a:spcAft>
              <a:buSzPts val="1400"/>
              <a:buChar char="●"/>
            </a:pPr>
            <a:r>
              <a:rPr lang="en">
                <a:uFill>
                  <a:noFill/>
                </a:uFill>
                <a:hlinkClick r:id="rId5"/>
              </a:rPr>
              <a:t>Front view elegant business woman using laptop with copy space</a:t>
            </a:r>
            <a:endParaRPr/>
          </a:p>
          <a:p>
            <a:pPr marL="457200" marR="50800" lvl="0" indent="-317500" algn="l" rtl="0">
              <a:spcBef>
                <a:spcPts val="0"/>
              </a:spcBef>
              <a:spcAft>
                <a:spcPts val="0"/>
              </a:spcAft>
              <a:buSzPts val="1400"/>
              <a:buChar char="●"/>
            </a:pPr>
            <a:r>
              <a:rPr lang="en">
                <a:uFill>
                  <a:noFill/>
                </a:uFill>
                <a:hlinkClick r:id="rId6"/>
              </a:rPr>
              <a:t>Business man enjoying day office</a:t>
            </a:r>
            <a:endParaRPr/>
          </a:p>
          <a:p>
            <a:pPr marL="0" marR="50800" lvl="0" indent="0" algn="l" rtl="0">
              <a:spcBef>
                <a:spcPts val="1600"/>
              </a:spcBef>
              <a:spcAft>
                <a:spcPts val="0"/>
              </a:spcAft>
              <a:buClr>
                <a:schemeClr val="dk1"/>
              </a:buClr>
              <a:buSzPts val="1100"/>
              <a:buFont typeface="Arial"/>
              <a:buNone/>
            </a:pPr>
            <a:endParaRPr>
              <a:solidFill>
                <a:srgbClr val="000043"/>
              </a:solidFill>
            </a:endParaRPr>
          </a:p>
          <a:p>
            <a:pPr marL="0" lvl="0" indent="0" algn="l" rtl="0">
              <a:spcBef>
                <a:spcPts val="1600"/>
              </a:spcBef>
              <a:spcAft>
                <a:spcPts val="160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7"/>
        <p:cNvGrpSpPr/>
        <p:nvPr/>
      </p:nvGrpSpPr>
      <p:grpSpPr>
        <a:xfrm>
          <a:off x="0" y="0"/>
          <a:ext cx="0" cy="0"/>
          <a:chOff x="0" y="0"/>
          <a:chExt cx="0" cy="0"/>
        </a:xfrm>
      </p:grpSpPr>
      <p:sp>
        <p:nvSpPr>
          <p:cNvPr id="678" name="Google Shape;678;p65"/>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679" name="Google Shape;679;p65"/>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680" name="Google Shape;680;p6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4"/>
        <p:cNvGrpSpPr/>
        <p:nvPr/>
      </p:nvGrpSpPr>
      <p:grpSpPr>
        <a:xfrm>
          <a:off x="0" y="0"/>
          <a:ext cx="0" cy="0"/>
          <a:chOff x="0" y="0"/>
          <a:chExt cx="0" cy="0"/>
        </a:xfrm>
      </p:grpSpPr>
      <p:sp>
        <p:nvSpPr>
          <p:cNvPr id="685" name="Google Shape;685;p6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686" name="Google Shape;686;p6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687" name="Google Shape;687;p66"/>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91"/>
        <p:cNvGrpSpPr/>
        <p:nvPr/>
      </p:nvGrpSpPr>
      <p:grpSpPr>
        <a:xfrm>
          <a:off x="0" y="0"/>
          <a:ext cx="0" cy="0"/>
          <a:chOff x="0" y="0"/>
          <a:chExt cx="0" cy="0"/>
        </a:xfrm>
      </p:grpSpPr>
      <p:sp>
        <p:nvSpPr>
          <p:cNvPr id="692" name="Google Shape;692;p67"/>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693" name="Google Shape;693;p67"/>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694" name="Google Shape;694;p67"/>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Montserrat</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https://fonts.google.com/specimen/Montserrat</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a:solidFill>
                <a:srgbClr val="FFFFFF"/>
              </a:solidFill>
              <a:latin typeface="Arial"/>
              <a:ea typeface="Arial"/>
              <a:cs typeface="Arial"/>
              <a:sym typeface="Arial"/>
            </a:endParaRPr>
          </a:p>
        </p:txBody>
      </p:sp>
      <p:grpSp>
        <p:nvGrpSpPr>
          <p:cNvPr id="695" name="Google Shape;695;p67"/>
          <p:cNvGrpSpPr/>
          <p:nvPr/>
        </p:nvGrpSpPr>
        <p:grpSpPr>
          <a:xfrm>
            <a:off x="2064113" y="3336175"/>
            <a:ext cx="3976875" cy="754200"/>
            <a:chOff x="2052655" y="3498875"/>
            <a:chExt cx="3976875" cy="754200"/>
          </a:xfrm>
        </p:grpSpPr>
        <p:sp>
          <p:nvSpPr>
            <p:cNvPr id="696" name="Google Shape;696;p67"/>
            <p:cNvSpPr/>
            <p:nvPr/>
          </p:nvSpPr>
          <p:spPr>
            <a:xfrm>
              <a:off x="3114480" y="3498875"/>
              <a:ext cx="791400" cy="7542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7"/>
            <p:cNvSpPr/>
            <p:nvPr/>
          </p:nvSpPr>
          <p:spPr>
            <a:xfrm>
              <a:off x="4176300" y="3498875"/>
              <a:ext cx="791400" cy="754200"/>
            </a:xfrm>
            <a:prstGeom prst="roundRect">
              <a:avLst>
                <a:gd name="adj" fmla="val 16667"/>
              </a:avLst>
            </a:prstGeom>
            <a:solidFill>
              <a:srgbClr val="4A8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7"/>
            <p:cNvSpPr/>
            <p:nvPr/>
          </p:nvSpPr>
          <p:spPr>
            <a:xfrm>
              <a:off x="5238120" y="3498875"/>
              <a:ext cx="791400" cy="754200"/>
            </a:xfrm>
            <a:prstGeom prst="roundRect">
              <a:avLst>
                <a:gd name="adj" fmla="val 16667"/>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7"/>
            <p:cNvSpPr/>
            <p:nvPr/>
          </p:nvSpPr>
          <p:spPr>
            <a:xfrm>
              <a:off x="2052655" y="3498875"/>
              <a:ext cx="791400" cy="7542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7"/>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701" name="Google Shape;701;p67"/>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#4a8cff</a:t>
              </a:r>
              <a:endParaRPr sz="1000">
                <a:solidFill>
                  <a:srgbClr val="FFFFFF"/>
                </a:solidFill>
              </a:endParaRPr>
            </a:p>
          </p:txBody>
        </p:sp>
        <p:sp>
          <p:nvSpPr>
            <p:cNvPr id="702" name="Google Shape;702;p67"/>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03BA3"/>
                  </a:solidFill>
                </a:rPr>
                <a:t>#efefef</a:t>
              </a:r>
              <a:endParaRPr sz="1000">
                <a:solidFill>
                  <a:srgbClr val="003BA3"/>
                </a:solidFill>
              </a:endParaRPr>
            </a:p>
          </p:txBody>
        </p:sp>
        <p:sp>
          <p:nvSpPr>
            <p:cNvPr id="703" name="Google Shape;703;p67"/>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grpSp>
      <p:grpSp>
        <p:nvGrpSpPr>
          <p:cNvPr id="704" name="Google Shape;704;p67"/>
          <p:cNvGrpSpPr/>
          <p:nvPr/>
        </p:nvGrpSpPr>
        <p:grpSpPr>
          <a:xfrm>
            <a:off x="6288452" y="3336175"/>
            <a:ext cx="791411" cy="754200"/>
            <a:chOff x="5238120" y="3498875"/>
            <a:chExt cx="791411" cy="754200"/>
          </a:xfrm>
        </p:grpSpPr>
        <p:sp>
          <p:nvSpPr>
            <p:cNvPr id="705" name="Google Shape;705;p67"/>
            <p:cNvSpPr/>
            <p:nvPr/>
          </p:nvSpPr>
          <p:spPr>
            <a:xfrm>
              <a:off x="5238120" y="3498875"/>
              <a:ext cx="791400" cy="754200"/>
            </a:xfrm>
            <a:prstGeom prst="roundRect">
              <a:avLst>
                <a:gd name="adj" fmla="val 16667"/>
              </a:avLst>
            </a:prstGeom>
            <a:solidFill>
              <a:srgbClr val="003B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7"/>
            <p:cNvSpPr txBox="1"/>
            <p:nvPr/>
          </p:nvSpPr>
          <p:spPr>
            <a:xfrm>
              <a:off x="5238130" y="3655925"/>
              <a:ext cx="791400" cy="440100"/>
            </a:xfrm>
            <a:prstGeom prst="rect">
              <a:avLst/>
            </a:prstGeom>
            <a:solidFill>
              <a:srgbClr val="003BA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#003ba3</a:t>
              </a:r>
              <a:endParaRPr sz="1000">
                <a:solidFill>
                  <a:schemeClr val="lt1"/>
                </a:solidFil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0"/>
        <p:cNvGrpSpPr/>
        <p:nvPr/>
      </p:nvGrpSpPr>
      <p:grpSpPr>
        <a:xfrm>
          <a:off x="0" y="0"/>
          <a:ext cx="0" cy="0"/>
          <a:chOff x="0" y="0"/>
          <a:chExt cx="0" cy="0"/>
        </a:xfrm>
      </p:grpSpPr>
      <p:sp>
        <p:nvSpPr>
          <p:cNvPr id="711" name="Google Shape;711;p68"/>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712" name="Google Shape;712;p68"/>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713" name="Google Shape;713;p68"/>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714" name="Google Shape;714;p68"/>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715" name="Google Shape;715;p68"/>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716" name="Google Shape;716;p68"/>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717" name="Google Shape;717;p68"/>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718" name="Google Shape;718;p68"/>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719" name="Google Shape;719;p68"/>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720" name="Google Shape;720;p68"/>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721" name="Google Shape;721;p68"/>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722" name="Google Shape;722;p68"/>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3"/>
          <p:cNvSpPr txBox="1">
            <a:spLocks noGrp="1"/>
          </p:cNvSpPr>
          <p:nvPr>
            <p:ph type="title"/>
          </p:nvPr>
        </p:nvSpPr>
        <p:spPr>
          <a:xfrm>
            <a:off x="1156525" y="1340400"/>
            <a:ext cx="4232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Company</a:t>
            </a:r>
            <a:endParaRPr/>
          </a:p>
        </p:txBody>
      </p:sp>
      <p:sp>
        <p:nvSpPr>
          <p:cNvPr id="215" name="Google Shape;215;p33"/>
          <p:cNvSpPr txBox="1">
            <a:spLocks noGrp="1"/>
          </p:cNvSpPr>
          <p:nvPr>
            <p:ph type="body" idx="1"/>
          </p:nvPr>
        </p:nvSpPr>
        <p:spPr>
          <a:xfrm>
            <a:off x="1156525" y="2096100"/>
            <a:ext cx="4232100" cy="201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 The planet’s name has nothing to do with the liquid metal, since it was named after the Roman messenger god, Mercury</a:t>
            </a:r>
            <a:endParaRPr/>
          </a:p>
        </p:txBody>
      </p:sp>
      <p:sp>
        <p:nvSpPr>
          <p:cNvPr id="216" name="Google Shape;216;p33"/>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3"/>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6"/>
        <p:cNvGrpSpPr/>
        <p:nvPr/>
      </p:nvGrpSpPr>
      <p:grpSpPr>
        <a:xfrm>
          <a:off x="0" y="0"/>
          <a:ext cx="0" cy="0"/>
          <a:chOff x="0" y="0"/>
          <a:chExt cx="0" cy="0"/>
        </a:xfrm>
      </p:grpSpPr>
      <p:sp>
        <p:nvSpPr>
          <p:cNvPr id="727" name="Google Shape;727;p69"/>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728" name="Google Shape;728;p69"/>
          <p:cNvGrpSpPr/>
          <p:nvPr/>
        </p:nvGrpSpPr>
        <p:grpSpPr>
          <a:xfrm>
            <a:off x="5156078" y="3085736"/>
            <a:ext cx="474294" cy="551291"/>
            <a:chOff x="4727025" y="1332775"/>
            <a:chExt cx="59900" cy="69625"/>
          </a:xfrm>
        </p:grpSpPr>
        <p:sp>
          <p:nvSpPr>
            <p:cNvPr id="729" name="Google Shape;729;p6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69"/>
          <p:cNvGrpSpPr/>
          <p:nvPr/>
        </p:nvGrpSpPr>
        <p:grpSpPr>
          <a:xfrm>
            <a:off x="5769734" y="2314340"/>
            <a:ext cx="555653" cy="557031"/>
            <a:chOff x="4820425" y="1329900"/>
            <a:chExt cx="70175" cy="70350"/>
          </a:xfrm>
        </p:grpSpPr>
        <p:sp>
          <p:nvSpPr>
            <p:cNvPr id="732" name="Google Shape;732;p6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 name="Google Shape;736;p69"/>
          <p:cNvGrpSpPr/>
          <p:nvPr/>
        </p:nvGrpSpPr>
        <p:grpSpPr>
          <a:xfrm>
            <a:off x="6396103" y="2318845"/>
            <a:ext cx="582574" cy="533871"/>
            <a:chOff x="4903200" y="1331525"/>
            <a:chExt cx="73575" cy="67425"/>
          </a:xfrm>
        </p:grpSpPr>
        <p:sp>
          <p:nvSpPr>
            <p:cNvPr id="737" name="Google Shape;737;p6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69"/>
          <p:cNvGrpSpPr/>
          <p:nvPr/>
        </p:nvGrpSpPr>
        <p:grpSpPr>
          <a:xfrm>
            <a:off x="5755581" y="3078709"/>
            <a:ext cx="583960" cy="565345"/>
            <a:chOff x="4815575" y="1416800"/>
            <a:chExt cx="73750" cy="71400"/>
          </a:xfrm>
        </p:grpSpPr>
        <p:sp>
          <p:nvSpPr>
            <p:cNvPr id="740" name="Google Shape;740;p6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69"/>
          <p:cNvGrpSpPr/>
          <p:nvPr/>
        </p:nvGrpSpPr>
        <p:grpSpPr>
          <a:xfrm>
            <a:off x="6390362" y="3108896"/>
            <a:ext cx="589898" cy="504970"/>
            <a:chOff x="4902475" y="1418875"/>
            <a:chExt cx="74500" cy="63775"/>
          </a:xfrm>
        </p:grpSpPr>
        <p:sp>
          <p:nvSpPr>
            <p:cNvPr id="744" name="Google Shape;744;p6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69"/>
          <p:cNvGrpSpPr/>
          <p:nvPr/>
        </p:nvGrpSpPr>
        <p:grpSpPr>
          <a:xfrm>
            <a:off x="5765577" y="3826000"/>
            <a:ext cx="563967" cy="567127"/>
            <a:chOff x="4818100" y="1507675"/>
            <a:chExt cx="71225" cy="71625"/>
          </a:xfrm>
        </p:grpSpPr>
        <p:sp>
          <p:nvSpPr>
            <p:cNvPr id="747" name="Google Shape;747;p6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69"/>
          <p:cNvGrpSpPr/>
          <p:nvPr/>
        </p:nvGrpSpPr>
        <p:grpSpPr>
          <a:xfrm>
            <a:off x="5079075" y="3829461"/>
            <a:ext cx="628301" cy="588505"/>
            <a:chOff x="4721450" y="1509475"/>
            <a:chExt cx="79350" cy="74325"/>
          </a:xfrm>
        </p:grpSpPr>
        <p:sp>
          <p:nvSpPr>
            <p:cNvPr id="752" name="Google Shape;752;p6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69"/>
          <p:cNvGrpSpPr/>
          <p:nvPr/>
        </p:nvGrpSpPr>
        <p:grpSpPr>
          <a:xfrm>
            <a:off x="6424608" y="3814027"/>
            <a:ext cx="557038" cy="562772"/>
            <a:chOff x="4906800" y="1507500"/>
            <a:chExt cx="70350" cy="71075"/>
          </a:xfrm>
        </p:grpSpPr>
        <p:sp>
          <p:nvSpPr>
            <p:cNvPr id="757" name="Google Shape;757;p6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 name="Google Shape;762;p69"/>
          <p:cNvGrpSpPr/>
          <p:nvPr/>
        </p:nvGrpSpPr>
        <p:grpSpPr>
          <a:xfrm>
            <a:off x="4462216" y="2340963"/>
            <a:ext cx="517934" cy="517934"/>
            <a:chOff x="3736598" y="2170606"/>
            <a:chExt cx="404889" cy="404889"/>
          </a:xfrm>
        </p:grpSpPr>
        <p:sp>
          <p:nvSpPr>
            <p:cNvPr id="763" name="Google Shape;763;p6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69"/>
          <p:cNvGrpSpPr/>
          <p:nvPr/>
        </p:nvGrpSpPr>
        <p:grpSpPr>
          <a:xfrm>
            <a:off x="3729277" y="2341061"/>
            <a:ext cx="586986" cy="517740"/>
            <a:chOff x="3161917" y="2170682"/>
            <a:chExt cx="458870" cy="404737"/>
          </a:xfrm>
        </p:grpSpPr>
        <p:sp>
          <p:nvSpPr>
            <p:cNvPr id="768" name="Google Shape;768;p6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69"/>
          <p:cNvGrpSpPr/>
          <p:nvPr/>
        </p:nvGrpSpPr>
        <p:grpSpPr>
          <a:xfrm>
            <a:off x="3752299" y="3102400"/>
            <a:ext cx="540943" cy="517963"/>
            <a:chOff x="3179914" y="2889488"/>
            <a:chExt cx="422876" cy="404911"/>
          </a:xfrm>
        </p:grpSpPr>
        <p:sp>
          <p:nvSpPr>
            <p:cNvPr id="772" name="Google Shape;772;p6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69"/>
          <p:cNvGrpSpPr/>
          <p:nvPr/>
        </p:nvGrpSpPr>
        <p:grpSpPr>
          <a:xfrm>
            <a:off x="4453093" y="3102358"/>
            <a:ext cx="536180" cy="518047"/>
            <a:chOff x="3729467" y="2889422"/>
            <a:chExt cx="419153" cy="404977"/>
          </a:xfrm>
        </p:grpSpPr>
        <p:sp>
          <p:nvSpPr>
            <p:cNvPr id="779" name="Google Shape;779;p6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69"/>
          <p:cNvGrpSpPr/>
          <p:nvPr/>
        </p:nvGrpSpPr>
        <p:grpSpPr>
          <a:xfrm>
            <a:off x="1990126" y="3445787"/>
            <a:ext cx="965351" cy="134611"/>
            <a:chOff x="4411970" y="2962952"/>
            <a:chExt cx="706544" cy="104212"/>
          </a:xfrm>
        </p:grpSpPr>
        <p:sp>
          <p:nvSpPr>
            <p:cNvPr id="787" name="Google Shape;787;p6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6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69"/>
          <p:cNvGrpSpPr/>
          <p:nvPr/>
        </p:nvGrpSpPr>
        <p:grpSpPr>
          <a:xfrm>
            <a:off x="1990126" y="3041077"/>
            <a:ext cx="960158" cy="289172"/>
            <a:chOff x="4411970" y="2726085"/>
            <a:chExt cx="643107" cy="193659"/>
          </a:xfrm>
        </p:grpSpPr>
        <p:sp>
          <p:nvSpPr>
            <p:cNvPr id="792" name="Google Shape;792;p6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69"/>
          <p:cNvGrpSpPr/>
          <p:nvPr/>
        </p:nvGrpSpPr>
        <p:grpSpPr>
          <a:xfrm>
            <a:off x="998624" y="3295400"/>
            <a:ext cx="811503" cy="252584"/>
            <a:chOff x="4411970" y="4340222"/>
            <a:chExt cx="779467" cy="242683"/>
          </a:xfrm>
        </p:grpSpPr>
        <p:sp>
          <p:nvSpPr>
            <p:cNvPr id="796" name="Google Shape;796;p6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69"/>
          <p:cNvGrpSpPr/>
          <p:nvPr/>
        </p:nvGrpSpPr>
        <p:grpSpPr>
          <a:xfrm>
            <a:off x="1990126" y="2709308"/>
            <a:ext cx="965160" cy="216230"/>
            <a:chOff x="4411970" y="2468674"/>
            <a:chExt cx="747317" cy="167425"/>
          </a:xfrm>
        </p:grpSpPr>
        <p:sp>
          <p:nvSpPr>
            <p:cNvPr id="800" name="Google Shape;800;p6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 name="Google Shape;802;p6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 name="Google Shape;803;p69"/>
          <p:cNvGrpSpPr/>
          <p:nvPr/>
        </p:nvGrpSpPr>
        <p:grpSpPr>
          <a:xfrm>
            <a:off x="997692" y="2334687"/>
            <a:ext cx="1959041" cy="208784"/>
            <a:chOff x="6336019" y="3733725"/>
            <a:chExt cx="2566206" cy="351310"/>
          </a:xfrm>
        </p:grpSpPr>
        <p:sp>
          <p:nvSpPr>
            <p:cNvPr id="804" name="Google Shape;804;p6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69"/>
          <p:cNvGrpSpPr/>
          <p:nvPr/>
        </p:nvGrpSpPr>
        <p:grpSpPr>
          <a:xfrm>
            <a:off x="1990126" y="3950602"/>
            <a:ext cx="946551" cy="153200"/>
            <a:chOff x="4404545" y="3301592"/>
            <a:chExt cx="782403" cy="129272"/>
          </a:xfrm>
        </p:grpSpPr>
        <p:sp>
          <p:nvSpPr>
            <p:cNvPr id="809" name="Google Shape;809;p6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69"/>
          <p:cNvGrpSpPr/>
          <p:nvPr/>
        </p:nvGrpSpPr>
        <p:grpSpPr>
          <a:xfrm>
            <a:off x="1990126" y="3695937"/>
            <a:ext cx="962257" cy="139127"/>
            <a:chOff x="4411970" y="3131459"/>
            <a:chExt cx="710520" cy="117397"/>
          </a:xfrm>
        </p:grpSpPr>
        <p:sp>
          <p:nvSpPr>
            <p:cNvPr id="812" name="Google Shape;812;p6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 name="Google Shape;814;p6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69"/>
          <p:cNvGrpSpPr/>
          <p:nvPr/>
        </p:nvGrpSpPr>
        <p:grpSpPr>
          <a:xfrm>
            <a:off x="990271" y="3621603"/>
            <a:ext cx="823838" cy="458988"/>
            <a:chOff x="4411970" y="1801825"/>
            <a:chExt cx="734586" cy="409262"/>
          </a:xfrm>
        </p:grpSpPr>
        <p:sp>
          <p:nvSpPr>
            <p:cNvPr id="816" name="Google Shape;816;p6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69"/>
          <p:cNvGrpSpPr/>
          <p:nvPr/>
        </p:nvGrpSpPr>
        <p:grpSpPr>
          <a:xfrm>
            <a:off x="3095243" y="2339173"/>
            <a:ext cx="521514" cy="521514"/>
            <a:chOff x="5681300" y="2527788"/>
            <a:chExt cx="805800" cy="805800"/>
          </a:xfrm>
        </p:grpSpPr>
        <p:sp>
          <p:nvSpPr>
            <p:cNvPr id="819" name="Google Shape;819;p6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69"/>
          <p:cNvGrpSpPr/>
          <p:nvPr/>
        </p:nvGrpSpPr>
        <p:grpSpPr>
          <a:xfrm>
            <a:off x="3089483" y="3094865"/>
            <a:ext cx="533033" cy="533033"/>
            <a:chOff x="4049800" y="640400"/>
            <a:chExt cx="858900" cy="858900"/>
          </a:xfrm>
        </p:grpSpPr>
        <p:sp>
          <p:nvSpPr>
            <p:cNvPr id="822" name="Google Shape;822;p6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69"/>
          <p:cNvGrpSpPr/>
          <p:nvPr/>
        </p:nvGrpSpPr>
        <p:grpSpPr>
          <a:xfrm>
            <a:off x="3014966" y="3772543"/>
            <a:ext cx="682068" cy="682068"/>
            <a:chOff x="5080188" y="927900"/>
            <a:chExt cx="961200" cy="961200"/>
          </a:xfrm>
        </p:grpSpPr>
        <p:sp>
          <p:nvSpPr>
            <p:cNvPr id="825" name="Google Shape;825;p6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69"/>
          <p:cNvGrpSpPr/>
          <p:nvPr/>
        </p:nvGrpSpPr>
        <p:grpSpPr>
          <a:xfrm>
            <a:off x="4478465" y="3869234"/>
            <a:ext cx="505650" cy="504006"/>
            <a:chOff x="6039282" y="1042577"/>
            <a:chExt cx="734315" cy="731929"/>
          </a:xfrm>
        </p:grpSpPr>
        <p:sp>
          <p:nvSpPr>
            <p:cNvPr id="834" name="Google Shape;834;p6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69"/>
          <p:cNvGrpSpPr/>
          <p:nvPr/>
        </p:nvGrpSpPr>
        <p:grpSpPr>
          <a:xfrm>
            <a:off x="5091067" y="2298862"/>
            <a:ext cx="567744" cy="602136"/>
            <a:chOff x="1825800" y="1651625"/>
            <a:chExt cx="539989" cy="571775"/>
          </a:xfrm>
        </p:grpSpPr>
        <p:sp>
          <p:nvSpPr>
            <p:cNvPr id="856" name="Google Shape;856;p6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69"/>
          <p:cNvGrpSpPr/>
          <p:nvPr/>
        </p:nvGrpSpPr>
        <p:grpSpPr>
          <a:xfrm>
            <a:off x="3765995" y="3855579"/>
            <a:ext cx="508123" cy="507955"/>
            <a:chOff x="1897577" y="2802432"/>
            <a:chExt cx="492176" cy="492014"/>
          </a:xfrm>
        </p:grpSpPr>
        <p:sp>
          <p:nvSpPr>
            <p:cNvPr id="861" name="Google Shape;861;p6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6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6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 name="Google Shape;873;p69"/>
          <p:cNvGrpSpPr/>
          <p:nvPr/>
        </p:nvGrpSpPr>
        <p:grpSpPr>
          <a:xfrm>
            <a:off x="997525" y="4169123"/>
            <a:ext cx="809227" cy="200842"/>
            <a:chOff x="2013045" y="4813233"/>
            <a:chExt cx="921986" cy="228854"/>
          </a:xfrm>
        </p:grpSpPr>
        <p:sp>
          <p:nvSpPr>
            <p:cNvPr id="874" name="Google Shape;874;p6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69"/>
          <p:cNvGrpSpPr/>
          <p:nvPr/>
        </p:nvGrpSpPr>
        <p:grpSpPr>
          <a:xfrm>
            <a:off x="1005985" y="2656004"/>
            <a:ext cx="792421" cy="269941"/>
            <a:chOff x="1046767" y="4756633"/>
            <a:chExt cx="859646" cy="292841"/>
          </a:xfrm>
        </p:grpSpPr>
        <p:sp>
          <p:nvSpPr>
            <p:cNvPr id="877" name="Google Shape;877;p6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 name="Google Shape;880;p6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 name="Google Shape;884;p69"/>
          <p:cNvGrpSpPr/>
          <p:nvPr/>
        </p:nvGrpSpPr>
        <p:grpSpPr>
          <a:xfrm>
            <a:off x="7141841" y="2550562"/>
            <a:ext cx="166473" cy="141497"/>
            <a:chOff x="4660325" y="1866850"/>
            <a:chExt cx="68350" cy="58100"/>
          </a:xfrm>
        </p:grpSpPr>
        <p:sp>
          <p:nvSpPr>
            <p:cNvPr id="885" name="Google Shape;885;p6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69"/>
          <p:cNvGrpSpPr/>
          <p:nvPr/>
        </p:nvGrpSpPr>
        <p:grpSpPr>
          <a:xfrm>
            <a:off x="7451186" y="2576286"/>
            <a:ext cx="162515" cy="90049"/>
            <a:chOff x="4791775" y="1877500"/>
            <a:chExt cx="66725" cy="36975"/>
          </a:xfrm>
        </p:grpSpPr>
        <p:sp>
          <p:nvSpPr>
            <p:cNvPr id="888" name="Google Shape;888;p6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69"/>
          <p:cNvGrpSpPr/>
          <p:nvPr/>
        </p:nvGrpSpPr>
        <p:grpSpPr>
          <a:xfrm>
            <a:off x="7772899" y="2576286"/>
            <a:ext cx="144979" cy="90049"/>
            <a:chOff x="4923925" y="1877500"/>
            <a:chExt cx="59525" cy="36975"/>
          </a:xfrm>
        </p:grpSpPr>
        <p:sp>
          <p:nvSpPr>
            <p:cNvPr id="891" name="Google Shape;891;p6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69"/>
          <p:cNvGrpSpPr/>
          <p:nvPr/>
        </p:nvGrpSpPr>
        <p:grpSpPr>
          <a:xfrm>
            <a:off x="8067390" y="2558477"/>
            <a:ext cx="141447" cy="125667"/>
            <a:chOff x="5058450" y="1870100"/>
            <a:chExt cx="58075" cy="51600"/>
          </a:xfrm>
        </p:grpSpPr>
        <p:sp>
          <p:nvSpPr>
            <p:cNvPr id="894" name="Google Shape;894;p6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69"/>
          <p:cNvGrpSpPr/>
          <p:nvPr/>
        </p:nvGrpSpPr>
        <p:grpSpPr>
          <a:xfrm>
            <a:off x="7481905" y="2980885"/>
            <a:ext cx="101077" cy="107645"/>
            <a:chOff x="4811425" y="2065025"/>
            <a:chExt cx="41500" cy="44200"/>
          </a:xfrm>
        </p:grpSpPr>
        <p:sp>
          <p:nvSpPr>
            <p:cNvPr id="897" name="Google Shape;897;p6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69"/>
          <p:cNvGrpSpPr/>
          <p:nvPr/>
        </p:nvGrpSpPr>
        <p:grpSpPr>
          <a:xfrm>
            <a:off x="7774342" y="2981098"/>
            <a:ext cx="120867" cy="107218"/>
            <a:chOff x="4929875" y="2065025"/>
            <a:chExt cx="49625" cy="44025"/>
          </a:xfrm>
        </p:grpSpPr>
        <p:sp>
          <p:nvSpPr>
            <p:cNvPr id="900" name="Google Shape;900;p6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69"/>
          <p:cNvGrpSpPr/>
          <p:nvPr/>
        </p:nvGrpSpPr>
        <p:grpSpPr>
          <a:xfrm>
            <a:off x="8103011" y="2984112"/>
            <a:ext cx="70206" cy="101191"/>
            <a:chOff x="5083925" y="2066350"/>
            <a:chExt cx="28825" cy="41550"/>
          </a:xfrm>
        </p:grpSpPr>
        <p:sp>
          <p:nvSpPr>
            <p:cNvPr id="903" name="Google Shape;903;p6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 name="Google Shape;905;p69"/>
          <p:cNvGrpSpPr/>
          <p:nvPr/>
        </p:nvGrpSpPr>
        <p:grpSpPr>
          <a:xfrm>
            <a:off x="7134565" y="2999759"/>
            <a:ext cx="181026" cy="69896"/>
            <a:chOff x="4659775" y="2072775"/>
            <a:chExt cx="74325" cy="28700"/>
          </a:xfrm>
        </p:grpSpPr>
        <p:sp>
          <p:nvSpPr>
            <p:cNvPr id="906" name="Google Shape;906;p6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69"/>
          <p:cNvGrpSpPr/>
          <p:nvPr/>
        </p:nvGrpSpPr>
        <p:grpSpPr>
          <a:xfrm>
            <a:off x="8054421" y="2790324"/>
            <a:ext cx="167387" cy="89197"/>
            <a:chOff x="4662475" y="1976500"/>
            <a:chExt cx="68725" cy="36625"/>
          </a:xfrm>
        </p:grpSpPr>
        <p:sp>
          <p:nvSpPr>
            <p:cNvPr id="910" name="Google Shape;910;p6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 name="Google Shape;913;p69"/>
          <p:cNvGrpSpPr/>
          <p:nvPr/>
        </p:nvGrpSpPr>
        <p:grpSpPr>
          <a:xfrm>
            <a:off x="7751326" y="2793764"/>
            <a:ext cx="166899" cy="82317"/>
            <a:chOff x="4920150" y="1977875"/>
            <a:chExt cx="68525" cy="33800"/>
          </a:xfrm>
        </p:grpSpPr>
        <p:sp>
          <p:nvSpPr>
            <p:cNvPr id="914" name="Google Shape;914;p6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69"/>
          <p:cNvGrpSpPr/>
          <p:nvPr/>
        </p:nvGrpSpPr>
        <p:grpSpPr>
          <a:xfrm>
            <a:off x="7162483" y="3197682"/>
            <a:ext cx="125190" cy="127859"/>
            <a:chOff x="4676550" y="2160575"/>
            <a:chExt cx="51400" cy="52500"/>
          </a:xfrm>
        </p:grpSpPr>
        <p:sp>
          <p:nvSpPr>
            <p:cNvPr id="918" name="Google Shape;918;p6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69"/>
          <p:cNvGrpSpPr/>
          <p:nvPr/>
        </p:nvGrpSpPr>
        <p:grpSpPr>
          <a:xfrm>
            <a:off x="7459741" y="3204714"/>
            <a:ext cx="145405" cy="113794"/>
            <a:chOff x="4768325" y="2163475"/>
            <a:chExt cx="59700" cy="46725"/>
          </a:xfrm>
        </p:grpSpPr>
        <p:sp>
          <p:nvSpPr>
            <p:cNvPr id="922" name="Google Shape;922;p6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 name="Google Shape;924;p6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69"/>
          <p:cNvGrpSpPr/>
          <p:nvPr/>
        </p:nvGrpSpPr>
        <p:grpSpPr>
          <a:xfrm>
            <a:off x="7476059" y="3459808"/>
            <a:ext cx="112768" cy="106853"/>
            <a:chOff x="4768575" y="2253950"/>
            <a:chExt cx="46300" cy="43875"/>
          </a:xfrm>
        </p:grpSpPr>
        <p:sp>
          <p:nvSpPr>
            <p:cNvPr id="931" name="Google Shape;931;p6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69"/>
          <p:cNvGrpSpPr/>
          <p:nvPr/>
        </p:nvGrpSpPr>
        <p:grpSpPr>
          <a:xfrm>
            <a:off x="7775682" y="3948834"/>
            <a:ext cx="118187" cy="146246"/>
            <a:chOff x="4960900" y="2433225"/>
            <a:chExt cx="48525" cy="60050"/>
          </a:xfrm>
        </p:grpSpPr>
        <p:sp>
          <p:nvSpPr>
            <p:cNvPr id="934" name="Google Shape;934;p6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69"/>
          <p:cNvGrpSpPr/>
          <p:nvPr/>
        </p:nvGrpSpPr>
        <p:grpSpPr>
          <a:xfrm>
            <a:off x="7464247" y="4212895"/>
            <a:ext cx="136394" cy="143810"/>
            <a:chOff x="4854075" y="2527625"/>
            <a:chExt cx="56000" cy="59050"/>
          </a:xfrm>
        </p:grpSpPr>
        <p:sp>
          <p:nvSpPr>
            <p:cNvPr id="937" name="Google Shape;937;p6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6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 name="Google Shape;939;p6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6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6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 name="Google Shape;942;p69"/>
          <p:cNvGrpSpPr/>
          <p:nvPr/>
        </p:nvGrpSpPr>
        <p:grpSpPr>
          <a:xfrm>
            <a:off x="8088458" y="3676639"/>
            <a:ext cx="99312" cy="160797"/>
            <a:chOff x="5059700" y="2334775"/>
            <a:chExt cx="40775" cy="66025"/>
          </a:xfrm>
        </p:grpSpPr>
        <p:sp>
          <p:nvSpPr>
            <p:cNvPr id="943" name="Google Shape;943;p6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6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6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6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6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6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69"/>
          <p:cNvGrpSpPr/>
          <p:nvPr/>
        </p:nvGrpSpPr>
        <p:grpSpPr>
          <a:xfrm>
            <a:off x="8045622" y="3941771"/>
            <a:ext cx="184984" cy="160371"/>
            <a:chOff x="5037700" y="2430325"/>
            <a:chExt cx="75950" cy="65850"/>
          </a:xfrm>
        </p:grpSpPr>
        <p:sp>
          <p:nvSpPr>
            <p:cNvPr id="953" name="Google Shape;953;p6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6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 name="Google Shape;955;p69"/>
          <p:cNvGrpSpPr/>
          <p:nvPr/>
        </p:nvGrpSpPr>
        <p:grpSpPr>
          <a:xfrm>
            <a:off x="7465128" y="3708223"/>
            <a:ext cx="173014" cy="97629"/>
            <a:chOff x="4756975" y="2341800"/>
            <a:chExt cx="91975" cy="51925"/>
          </a:xfrm>
        </p:grpSpPr>
        <p:sp>
          <p:nvSpPr>
            <p:cNvPr id="956" name="Google Shape;956;p6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6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6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6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6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6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6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6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6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6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6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6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6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6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6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6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 name="Google Shape;976;p69"/>
          <p:cNvGrpSpPr/>
          <p:nvPr/>
        </p:nvGrpSpPr>
        <p:grpSpPr>
          <a:xfrm>
            <a:off x="7732065" y="4196920"/>
            <a:ext cx="212497" cy="175761"/>
            <a:chOff x="4943575" y="2516350"/>
            <a:chExt cx="98675" cy="81700"/>
          </a:xfrm>
        </p:grpSpPr>
        <p:sp>
          <p:nvSpPr>
            <p:cNvPr id="977" name="Google Shape;977;p6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6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6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6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6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6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6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6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6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6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6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6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6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6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6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6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6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 name="Google Shape;1055;p6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63"/>
        <p:cNvGrpSpPr/>
        <p:nvPr/>
      </p:nvGrpSpPr>
      <p:grpSpPr>
        <a:xfrm>
          <a:off x="0" y="0"/>
          <a:ext cx="0" cy="0"/>
          <a:chOff x="0" y="0"/>
          <a:chExt cx="0" cy="0"/>
        </a:xfrm>
      </p:grpSpPr>
      <p:grpSp>
        <p:nvGrpSpPr>
          <p:cNvPr id="1064" name="Google Shape;1064;p70"/>
          <p:cNvGrpSpPr/>
          <p:nvPr/>
        </p:nvGrpSpPr>
        <p:grpSpPr>
          <a:xfrm>
            <a:off x="3642951" y="1176740"/>
            <a:ext cx="2078182" cy="1366558"/>
            <a:chOff x="235800" y="830650"/>
            <a:chExt cx="6978450" cy="4588844"/>
          </a:xfrm>
        </p:grpSpPr>
        <p:sp>
          <p:nvSpPr>
            <p:cNvPr id="1065" name="Google Shape;1065;p7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70"/>
          <p:cNvGrpSpPr/>
          <p:nvPr/>
        </p:nvGrpSpPr>
        <p:grpSpPr>
          <a:xfrm>
            <a:off x="738454" y="3007842"/>
            <a:ext cx="2622876" cy="1333540"/>
            <a:chOff x="238125" y="1038125"/>
            <a:chExt cx="7146800" cy="3633625"/>
          </a:xfrm>
        </p:grpSpPr>
        <p:sp>
          <p:nvSpPr>
            <p:cNvPr id="1072" name="Google Shape;1072;p7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7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7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7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7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7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7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7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7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7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7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7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7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7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7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7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7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7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7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7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7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7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7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7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7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7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7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7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7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7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7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7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7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7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7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7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7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7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7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7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7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7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7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7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7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7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7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7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7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7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7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7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7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7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7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7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7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7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7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7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7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7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7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7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7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7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7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7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7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7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7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7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7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7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7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7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7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7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7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7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7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7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7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7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7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7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7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7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7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7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7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7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7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7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7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7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7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7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7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7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7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7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7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7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7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7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7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7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7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7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7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7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7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7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7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7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7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7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7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7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7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7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7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7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7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7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7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7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7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7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7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7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7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7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7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7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7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7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7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7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7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7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7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7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7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7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7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7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7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7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7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7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7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7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7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7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7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7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7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7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7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7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7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7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7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7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7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7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7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7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7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7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7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7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7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7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7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7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7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7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7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7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7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7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7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7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7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7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7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7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7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7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7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7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7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7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7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7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7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7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7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7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7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7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7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7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7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7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7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7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7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7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7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7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7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7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7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7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7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7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7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7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7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7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7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7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7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7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7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7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7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7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7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7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7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7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7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7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7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7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7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7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7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7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7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7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7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7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7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7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7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7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7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7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7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7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7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7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7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7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7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7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7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7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7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7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7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7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7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7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7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7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7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7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7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7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7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7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7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7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7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7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7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7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7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7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7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7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7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7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7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7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7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7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7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7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7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7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7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7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7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7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7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7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7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7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7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7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7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7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7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7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7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7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7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7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7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7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7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70"/>
          <p:cNvGrpSpPr/>
          <p:nvPr/>
        </p:nvGrpSpPr>
        <p:grpSpPr>
          <a:xfrm>
            <a:off x="5961311" y="1231136"/>
            <a:ext cx="2435960" cy="1297725"/>
            <a:chOff x="233350" y="949250"/>
            <a:chExt cx="7137300" cy="3802300"/>
          </a:xfrm>
        </p:grpSpPr>
        <p:sp>
          <p:nvSpPr>
            <p:cNvPr id="2645" name="Google Shape;2645;p7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6" name="Google Shape;2696;p70"/>
          <p:cNvGrpSpPr/>
          <p:nvPr/>
        </p:nvGrpSpPr>
        <p:grpSpPr>
          <a:xfrm>
            <a:off x="7714435" y="3194726"/>
            <a:ext cx="104231" cy="320340"/>
            <a:chOff x="7564426" y="3224343"/>
            <a:chExt cx="119985" cy="368801"/>
          </a:xfrm>
        </p:grpSpPr>
        <p:sp>
          <p:nvSpPr>
            <p:cNvPr id="2697" name="Google Shape;2697;p7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9" name="Google Shape;2699;p70"/>
          <p:cNvGrpSpPr/>
          <p:nvPr/>
        </p:nvGrpSpPr>
        <p:grpSpPr>
          <a:xfrm>
            <a:off x="7413923" y="3188827"/>
            <a:ext cx="189489" cy="332132"/>
            <a:chOff x="8370831" y="3202002"/>
            <a:chExt cx="218129" cy="382376"/>
          </a:xfrm>
        </p:grpSpPr>
        <p:sp>
          <p:nvSpPr>
            <p:cNvPr id="2700" name="Google Shape;2700;p7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 name="Google Shape;2702;p70"/>
          <p:cNvGrpSpPr/>
          <p:nvPr/>
        </p:nvGrpSpPr>
        <p:grpSpPr>
          <a:xfrm>
            <a:off x="8137312" y="3599959"/>
            <a:ext cx="309429" cy="267000"/>
            <a:chOff x="6742064" y="3750480"/>
            <a:chExt cx="399315" cy="344560"/>
          </a:xfrm>
        </p:grpSpPr>
        <p:sp>
          <p:nvSpPr>
            <p:cNvPr id="2703" name="Google Shape;2703;p7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70"/>
          <p:cNvGrpSpPr/>
          <p:nvPr/>
        </p:nvGrpSpPr>
        <p:grpSpPr>
          <a:xfrm>
            <a:off x="7676331" y="3951006"/>
            <a:ext cx="180437" cy="281608"/>
            <a:chOff x="7248525" y="3739696"/>
            <a:chExt cx="230531" cy="359790"/>
          </a:xfrm>
        </p:grpSpPr>
        <p:sp>
          <p:nvSpPr>
            <p:cNvPr id="2706" name="Google Shape;2706;p7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 name="Google Shape;2708;p70"/>
          <p:cNvGrpSpPr/>
          <p:nvPr/>
        </p:nvGrpSpPr>
        <p:grpSpPr>
          <a:xfrm>
            <a:off x="7922251" y="3594231"/>
            <a:ext cx="162896" cy="278710"/>
            <a:chOff x="7601242" y="3729267"/>
            <a:chExt cx="222566" cy="380803"/>
          </a:xfrm>
        </p:grpSpPr>
        <p:sp>
          <p:nvSpPr>
            <p:cNvPr id="2709" name="Google Shape;2709;p7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1" name="Google Shape;2711;p70"/>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2" name="Google Shape;2712;p70"/>
          <p:cNvGrpSpPr/>
          <p:nvPr/>
        </p:nvGrpSpPr>
        <p:grpSpPr>
          <a:xfrm>
            <a:off x="7411896" y="3595371"/>
            <a:ext cx="193543" cy="275990"/>
            <a:chOff x="8304647" y="3738687"/>
            <a:chExt cx="225076" cy="320956"/>
          </a:xfrm>
        </p:grpSpPr>
        <p:sp>
          <p:nvSpPr>
            <p:cNvPr id="2713" name="Google Shape;2713;p7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 name="Google Shape;2716;p70"/>
          <p:cNvGrpSpPr/>
          <p:nvPr/>
        </p:nvGrpSpPr>
        <p:grpSpPr>
          <a:xfrm>
            <a:off x="7684389" y="3595371"/>
            <a:ext cx="178492" cy="275990"/>
            <a:chOff x="8615101" y="3738687"/>
            <a:chExt cx="207573" cy="320956"/>
          </a:xfrm>
        </p:grpSpPr>
        <p:sp>
          <p:nvSpPr>
            <p:cNvPr id="2717" name="Google Shape;2717;p7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0" name="Google Shape;2720;p70"/>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1" name="Google Shape;2721;p70"/>
          <p:cNvGrpSpPr/>
          <p:nvPr/>
        </p:nvGrpSpPr>
        <p:grpSpPr>
          <a:xfrm>
            <a:off x="7909920" y="3998032"/>
            <a:ext cx="187557" cy="187557"/>
            <a:chOff x="8565775" y="671075"/>
            <a:chExt cx="441000" cy="441000"/>
          </a:xfrm>
        </p:grpSpPr>
        <p:sp>
          <p:nvSpPr>
            <p:cNvPr id="2722" name="Google Shape;2722;p7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4" name="Google Shape;2724;p70"/>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0"/>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6" name="Google Shape;2726;p70"/>
          <p:cNvGrpSpPr/>
          <p:nvPr/>
        </p:nvGrpSpPr>
        <p:grpSpPr>
          <a:xfrm>
            <a:off x="6064392" y="3070557"/>
            <a:ext cx="587865" cy="517731"/>
            <a:chOff x="6000718" y="3070557"/>
            <a:chExt cx="587865" cy="517731"/>
          </a:xfrm>
        </p:grpSpPr>
        <p:sp>
          <p:nvSpPr>
            <p:cNvPr id="2727" name="Google Shape;2727;p70"/>
            <p:cNvSpPr/>
            <p:nvPr/>
          </p:nvSpPr>
          <p:spPr>
            <a:xfrm>
              <a:off x="6161116" y="3104229"/>
              <a:ext cx="410157" cy="449935"/>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0"/>
            <p:cNvSpPr/>
            <p:nvPr/>
          </p:nvSpPr>
          <p:spPr>
            <a:xfrm>
              <a:off x="6032245" y="3317811"/>
              <a:ext cx="62137" cy="151163"/>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0"/>
            <p:cNvSpPr/>
            <p:nvPr/>
          </p:nvSpPr>
          <p:spPr>
            <a:xfrm>
              <a:off x="6189159" y="3073176"/>
              <a:ext cx="117109" cy="35870"/>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0"/>
            <p:cNvSpPr/>
            <p:nvPr/>
          </p:nvSpPr>
          <p:spPr>
            <a:xfrm>
              <a:off x="6123036" y="3116815"/>
              <a:ext cx="22729" cy="17096"/>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0"/>
            <p:cNvSpPr/>
            <p:nvPr/>
          </p:nvSpPr>
          <p:spPr>
            <a:xfrm>
              <a:off x="6099493" y="3152223"/>
              <a:ext cx="3998"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0"/>
            <p:cNvSpPr/>
            <p:nvPr/>
          </p:nvSpPr>
          <p:spPr>
            <a:xfrm>
              <a:off x="6350890" y="3500386"/>
              <a:ext cx="45147" cy="42584"/>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0"/>
            <p:cNvSpPr/>
            <p:nvPr/>
          </p:nvSpPr>
          <p:spPr>
            <a:xfrm>
              <a:off x="6263064" y="3138409"/>
              <a:ext cx="28464" cy="38690"/>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0"/>
            <p:cNvSpPr/>
            <p:nvPr/>
          </p:nvSpPr>
          <p:spPr>
            <a:xfrm>
              <a:off x="6251907" y="3097504"/>
              <a:ext cx="26006" cy="13687"/>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0"/>
            <p:cNvSpPr/>
            <p:nvPr/>
          </p:nvSpPr>
          <p:spPr>
            <a:xfrm>
              <a:off x="6251498" y="3152108"/>
              <a:ext cx="21605" cy="17009"/>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 name="Google Shape;2737;p70"/>
          <p:cNvGrpSpPr/>
          <p:nvPr/>
        </p:nvGrpSpPr>
        <p:grpSpPr>
          <a:xfrm>
            <a:off x="6079197" y="3714217"/>
            <a:ext cx="557665" cy="516387"/>
            <a:chOff x="6015523" y="3714217"/>
            <a:chExt cx="557665" cy="516387"/>
          </a:xfrm>
        </p:grpSpPr>
        <p:grpSp>
          <p:nvGrpSpPr>
            <p:cNvPr id="2738" name="Google Shape;2738;p70"/>
            <p:cNvGrpSpPr/>
            <p:nvPr/>
          </p:nvGrpSpPr>
          <p:grpSpPr>
            <a:xfrm>
              <a:off x="6036094" y="3716980"/>
              <a:ext cx="529822" cy="510480"/>
              <a:chOff x="3148311" y="-545634"/>
              <a:chExt cx="1006118" cy="969572"/>
            </a:xfrm>
          </p:grpSpPr>
          <p:sp>
            <p:nvSpPr>
              <p:cNvPr id="2739" name="Google Shape;2739;p7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9" name="Google Shape;2749;p7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70"/>
          <p:cNvGrpSpPr/>
          <p:nvPr/>
        </p:nvGrpSpPr>
        <p:grpSpPr>
          <a:xfrm>
            <a:off x="6707979" y="3073628"/>
            <a:ext cx="576302" cy="511871"/>
            <a:chOff x="6644304" y="3073628"/>
            <a:chExt cx="576302" cy="511871"/>
          </a:xfrm>
        </p:grpSpPr>
        <p:grpSp>
          <p:nvGrpSpPr>
            <p:cNvPr id="2751" name="Google Shape;2751;p70"/>
            <p:cNvGrpSpPr/>
            <p:nvPr/>
          </p:nvGrpSpPr>
          <p:grpSpPr>
            <a:xfrm>
              <a:off x="6712169" y="3073651"/>
              <a:ext cx="481611" cy="506713"/>
              <a:chOff x="1833536" y="-546641"/>
              <a:chExt cx="914567" cy="962419"/>
            </a:xfrm>
          </p:grpSpPr>
          <p:grpSp>
            <p:nvGrpSpPr>
              <p:cNvPr id="2752" name="Google Shape;2752;p70"/>
              <p:cNvGrpSpPr/>
              <p:nvPr/>
            </p:nvGrpSpPr>
            <p:grpSpPr>
              <a:xfrm>
                <a:off x="1833536" y="-524249"/>
                <a:ext cx="914567" cy="940027"/>
                <a:chOff x="1833536" y="-524249"/>
                <a:chExt cx="914567" cy="940027"/>
              </a:xfrm>
            </p:grpSpPr>
            <p:sp>
              <p:nvSpPr>
                <p:cNvPr id="2753" name="Google Shape;2753;p7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8" name="Google Shape;2758;p7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2" name="Google Shape;2762;p7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3" name="Google Shape;2763;p70"/>
          <p:cNvGrpSpPr/>
          <p:nvPr/>
        </p:nvGrpSpPr>
        <p:grpSpPr>
          <a:xfrm>
            <a:off x="6715725" y="3714143"/>
            <a:ext cx="560636" cy="516497"/>
            <a:chOff x="6652051" y="3714143"/>
            <a:chExt cx="560636" cy="516497"/>
          </a:xfrm>
        </p:grpSpPr>
        <p:grpSp>
          <p:nvGrpSpPr>
            <p:cNvPr id="2764" name="Google Shape;2764;p70"/>
            <p:cNvGrpSpPr/>
            <p:nvPr/>
          </p:nvGrpSpPr>
          <p:grpSpPr>
            <a:xfrm>
              <a:off x="6669657" y="3716715"/>
              <a:ext cx="466768" cy="464314"/>
              <a:chOff x="3139766" y="765669"/>
              <a:chExt cx="886380" cy="881888"/>
            </a:xfrm>
          </p:grpSpPr>
          <p:grpSp>
            <p:nvGrpSpPr>
              <p:cNvPr id="2765" name="Google Shape;2765;p70"/>
              <p:cNvGrpSpPr/>
              <p:nvPr/>
            </p:nvGrpSpPr>
            <p:grpSpPr>
              <a:xfrm>
                <a:off x="3139766" y="765669"/>
                <a:ext cx="886380" cy="881888"/>
                <a:chOff x="3139766" y="765669"/>
                <a:chExt cx="886380" cy="881888"/>
              </a:xfrm>
            </p:grpSpPr>
            <p:sp>
              <p:nvSpPr>
                <p:cNvPr id="2766" name="Google Shape;2766;p7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5" name="Google Shape;2775;p7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9" name="Google Shape;2779;p7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0" name="Google Shape;2780;p70"/>
          <p:cNvGrpSpPr/>
          <p:nvPr/>
        </p:nvGrpSpPr>
        <p:grpSpPr>
          <a:xfrm>
            <a:off x="726609" y="1192826"/>
            <a:ext cx="2665073" cy="1317140"/>
            <a:chOff x="793334" y="1192826"/>
            <a:chExt cx="2665073" cy="1317140"/>
          </a:xfrm>
        </p:grpSpPr>
        <p:sp>
          <p:nvSpPr>
            <p:cNvPr id="2781" name="Google Shape;2781;p7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0"/>
            <p:cNvSpPr/>
            <p:nvPr/>
          </p:nvSpPr>
          <p:spPr>
            <a:xfrm>
              <a:off x="2252820" y="1692248"/>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0"/>
            <p:cNvSpPr/>
            <p:nvPr/>
          </p:nvSpPr>
          <p:spPr>
            <a:xfrm>
              <a:off x="1447580" y="2072418"/>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70"/>
          <p:cNvGrpSpPr/>
          <p:nvPr/>
        </p:nvGrpSpPr>
        <p:grpSpPr>
          <a:xfrm>
            <a:off x="3597785" y="3065882"/>
            <a:ext cx="2241344" cy="1330656"/>
            <a:chOff x="3597785" y="3065882"/>
            <a:chExt cx="2241344" cy="1330656"/>
          </a:xfrm>
        </p:grpSpPr>
        <p:grpSp>
          <p:nvGrpSpPr>
            <p:cNvPr id="6749" name="Google Shape;6749;p70"/>
            <p:cNvGrpSpPr/>
            <p:nvPr/>
          </p:nvGrpSpPr>
          <p:grpSpPr>
            <a:xfrm>
              <a:off x="5296908" y="3937355"/>
              <a:ext cx="143198" cy="32380"/>
              <a:chOff x="5296908" y="3937355"/>
              <a:chExt cx="143198" cy="32380"/>
            </a:xfrm>
          </p:grpSpPr>
          <p:sp>
            <p:nvSpPr>
              <p:cNvPr id="6750" name="Google Shape;6750;p7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1" name="Google Shape;6751;p70"/>
              <p:cNvGrpSpPr/>
              <p:nvPr/>
            </p:nvGrpSpPr>
            <p:grpSpPr>
              <a:xfrm>
                <a:off x="5402331" y="3937355"/>
                <a:ext cx="37776" cy="32380"/>
                <a:chOff x="5402331" y="3937355"/>
                <a:chExt cx="37776" cy="32380"/>
              </a:xfrm>
            </p:grpSpPr>
            <p:sp>
              <p:nvSpPr>
                <p:cNvPr id="6752" name="Google Shape;6752;p7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70"/>
              <p:cNvGrpSpPr/>
              <p:nvPr/>
            </p:nvGrpSpPr>
            <p:grpSpPr>
              <a:xfrm>
                <a:off x="5296908" y="3937355"/>
                <a:ext cx="37783" cy="32380"/>
                <a:chOff x="5296908" y="3937355"/>
                <a:chExt cx="37783" cy="32380"/>
              </a:xfrm>
            </p:grpSpPr>
            <p:sp>
              <p:nvSpPr>
                <p:cNvPr id="6755" name="Google Shape;6755;p7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57" name="Google Shape;6757;p70"/>
            <p:cNvGrpSpPr/>
            <p:nvPr/>
          </p:nvGrpSpPr>
          <p:grpSpPr>
            <a:xfrm>
              <a:off x="4724163" y="3119631"/>
              <a:ext cx="120838" cy="84218"/>
              <a:chOff x="4724163" y="3119631"/>
              <a:chExt cx="120838" cy="84218"/>
            </a:xfrm>
          </p:grpSpPr>
          <p:grpSp>
            <p:nvGrpSpPr>
              <p:cNvPr id="6758" name="Google Shape;6758;p70"/>
              <p:cNvGrpSpPr/>
              <p:nvPr/>
            </p:nvGrpSpPr>
            <p:grpSpPr>
              <a:xfrm>
                <a:off x="4746712" y="3132773"/>
                <a:ext cx="86869" cy="56424"/>
                <a:chOff x="4746712" y="3132773"/>
                <a:chExt cx="86869" cy="56424"/>
              </a:xfrm>
            </p:grpSpPr>
            <p:sp>
              <p:nvSpPr>
                <p:cNvPr id="6759" name="Google Shape;6759;p7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70"/>
              <p:cNvGrpSpPr/>
              <p:nvPr/>
            </p:nvGrpSpPr>
            <p:grpSpPr>
              <a:xfrm>
                <a:off x="4773634" y="3143336"/>
                <a:ext cx="37776" cy="32451"/>
                <a:chOff x="4773634" y="3143336"/>
                <a:chExt cx="37776" cy="32451"/>
              </a:xfrm>
            </p:grpSpPr>
            <p:sp>
              <p:nvSpPr>
                <p:cNvPr id="6762" name="Google Shape;6762;p7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70"/>
              <p:cNvGrpSpPr/>
              <p:nvPr/>
            </p:nvGrpSpPr>
            <p:grpSpPr>
              <a:xfrm>
                <a:off x="4724163" y="3131248"/>
                <a:ext cx="37776" cy="32459"/>
                <a:chOff x="4724163" y="3131248"/>
                <a:chExt cx="37776" cy="32459"/>
              </a:xfrm>
            </p:grpSpPr>
            <p:sp>
              <p:nvSpPr>
                <p:cNvPr id="6765" name="Google Shape;6765;p7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70"/>
              <p:cNvGrpSpPr/>
              <p:nvPr/>
            </p:nvGrpSpPr>
            <p:grpSpPr>
              <a:xfrm>
                <a:off x="4755081" y="3176054"/>
                <a:ext cx="32357" cy="27795"/>
                <a:chOff x="4755081" y="3176054"/>
                <a:chExt cx="32357" cy="27795"/>
              </a:xfrm>
            </p:grpSpPr>
            <p:sp>
              <p:nvSpPr>
                <p:cNvPr id="6768" name="Google Shape;6768;p7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0" name="Google Shape;6770;p70"/>
              <p:cNvGrpSpPr/>
              <p:nvPr/>
            </p:nvGrpSpPr>
            <p:grpSpPr>
              <a:xfrm>
                <a:off x="4812550" y="3119631"/>
                <a:ext cx="32451" cy="27803"/>
                <a:chOff x="4812550" y="3119631"/>
                <a:chExt cx="32451" cy="27803"/>
              </a:xfrm>
            </p:grpSpPr>
            <p:sp>
              <p:nvSpPr>
                <p:cNvPr id="6771" name="Google Shape;6771;p7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3" name="Google Shape;6773;p70"/>
            <p:cNvGrpSpPr/>
            <p:nvPr/>
          </p:nvGrpSpPr>
          <p:grpSpPr>
            <a:xfrm>
              <a:off x="5382826" y="4027197"/>
              <a:ext cx="268967" cy="250422"/>
              <a:chOff x="5382826" y="4027197"/>
              <a:chExt cx="268967" cy="250422"/>
            </a:xfrm>
          </p:grpSpPr>
          <p:grpSp>
            <p:nvGrpSpPr>
              <p:cNvPr id="6774" name="Google Shape;6774;p70"/>
              <p:cNvGrpSpPr/>
              <p:nvPr/>
            </p:nvGrpSpPr>
            <p:grpSpPr>
              <a:xfrm>
                <a:off x="5405280" y="4042510"/>
                <a:ext cx="237570" cy="218647"/>
                <a:chOff x="5405280" y="4042510"/>
                <a:chExt cx="237570" cy="218647"/>
              </a:xfrm>
            </p:grpSpPr>
            <p:sp>
              <p:nvSpPr>
                <p:cNvPr id="6775" name="Google Shape;6775;p7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70"/>
              <p:cNvGrpSpPr/>
              <p:nvPr/>
            </p:nvGrpSpPr>
            <p:grpSpPr>
              <a:xfrm>
                <a:off x="5382826" y="4125549"/>
                <a:ext cx="37776" cy="32380"/>
                <a:chOff x="5382826" y="4125549"/>
                <a:chExt cx="37776" cy="32380"/>
              </a:xfrm>
            </p:grpSpPr>
            <p:sp>
              <p:nvSpPr>
                <p:cNvPr id="6782" name="Google Shape;6782;p7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70"/>
              <p:cNvGrpSpPr/>
              <p:nvPr/>
            </p:nvGrpSpPr>
            <p:grpSpPr>
              <a:xfrm>
                <a:off x="5475680" y="4195587"/>
                <a:ext cx="37783" cy="32364"/>
                <a:chOff x="5475680" y="4195587"/>
                <a:chExt cx="37783" cy="32364"/>
              </a:xfrm>
            </p:grpSpPr>
            <p:sp>
              <p:nvSpPr>
                <p:cNvPr id="6785" name="Google Shape;6785;p7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70"/>
              <p:cNvGrpSpPr/>
              <p:nvPr/>
            </p:nvGrpSpPr>
            <p:grpSpPr>
              <a:xfrm>
                <a:off x="5532575" y="4027197"/>
                <a:ext cx="33308" cy="32262"/>
                <a:chOff x="5532575" y="4027197"/>
                <a:chExt cx="33308" cy="32262"/>
              </a:xfrm>
            </p:grpSpPr>
            <p:sp>
              <p:nvSpPr>
                <p:cNvPr id="6788" name="Google Shape;6788;p7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70"/>
              <p:cNvGrpSpPr/>
              <p:nvPr/>
            </p:nvGrpSpPr>
            <p:grpSpPr>
              <a:xfrm>
                <a:off x="5590706" y="4245348"/>
                <a:ext cx="33497" cy="32270"/>
                <a:chOff x="5590706" y="4245348"/>
                <a:chExt cx="33497" cy="32270"/>
              </a:xfrm>
            </p:grpSpPr>
            <p:sp>
              <p:nvSpPr>
                <p:cNvPr id="6791" name="Google Shape;6791;p7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70"/>
              <p:cNvGrpSpPr/>
              <p:nvPr/>
            </p:nvGrpSpPr>
            <p:grpSpPr>
              <a:xfrm>
                <a:off x="5618681" y="4109677"/>
                <a:ext cx="33112" cy="32357"/>
                <a:chOff x="5618681" y="4109677"/>
                <a:chExt cx="33112" cy="32357"/>
              </a:xfrm>
            </p:grpSpPr>
            <p:sp>
              <p:nvSpPr>
                <p:cNvPr id="6794" name="Google Shape;6794;p7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6" name="Google Shape;6796;p70"/>
              <p:cNvGrpSpPr/>
              <p:nvPr/>
            </p:nvGrpSpPr>
            <p:grpSpPr>
              <a:xfrm>
                <a:off x="5479298" y="4128262"/>
                <a:ext cx="31405" cy="26906"/>
                <a:chOff x="5479298" y="4128262"/>
                <a:chExt cx="31405" cy="26906"/>
              </a:xfrm>
            </p:grpSpPr>
            <p:sp>
              <p:nvSpPr>
                <p:cNvPr id="6797" name="Google Shape;6797;p7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70"/>
              <p:cNvGrpSpPr/>
              <p:nvPr/>
            </p:nvGrpSpPr>
            <p:grpSpPr>
              <a:xfrm>
                <a:off x="5582903" y="4180116"/>
                <a:ext cx="31499" cy="26898"/>
                <a:chOff x="5582903" y="4180116"/>
                <a:chExt cx="31499" cy="26898"/>
              </a:xfrm>
            </p:grpSpPr>
            <p:sp>
              <p:nvSpPr>
                <p:cNvPr id="6800" name="Google Shape;6800;p7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02" name="Google Shape;6802;p70"/>
            <p:cNvGrpSpPr/>
            <p:nvPr/>
          </p:nvGrpSpPr>
          <p:grpSpPr>
            <a:xfrm>
              <a:off x="3977681" y="3230323"/>
              <a:ext cx="94584" cy="84085"/>
              <a:chOff x="3977681" y="3230323"/>
              <a:chExt cx="94584" cy="84085"/>
            </a:xfrm>
          </p:grpSpPr>
          <p:grpSp>
            <p:nvGrpSpPr>
              <p:cNvPr id="6803" name="Google Shape;6803;p70"/>
              <p:cNvGrpSpPr/>
              <p:nvPr/>
            </p:nvGrpSpPr>
            <p:grpSpPr>
              <a:xfrm>
                <a:off x="4000135" y="3243041"/>
                <a:ext cx="59570" cy="57186"/>
                <a:chOff x="4000135" y="3243041"/>
                <a:chExt cx="59570" cy="57186"/>
              </a:xfrm>
            </p:grpSpPr>
            <p:sp>
              <p:nvSpPr>
                <p:cNvPr id="6804" name="Google Shape;6804;p7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7" name="Google Shape;6807;p70"/>
              <p:cNvGrpSpPr/>
              <p:nvPr/>
            </p:nvGrpSpPr>
            <p:grpSpPr>
              <a:xfrm>
                <a:off x="3977681" y="3245872"/>
                <a:ext cx="37783" cy="32380"/>
                <a:chOff x="3977681" y="3245872"/>
                <a:chExt cx="37783" cy="32380"/>
              </a:xfrm>
            </p:grpSpPr>
            <p:sp>
              <p:nvSpPr>
                <p:cNvPr id="6808" name="Google Shape;6808;p7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70"/>
              <p:cNvGrpSpPr/>
              <p:nvPr/>
            </p:nvGrpSpPr>
            <p:grpSpPr>
              <a:xfrm>
                <a:off x="4040860" y="3262672"/>
                <a:ext cx="31405" cy="27001"/>
                <a:chOff x="4040860" y="3262672"/>
                <a:chExt cx="31405" cy="27001"/>
              </a:xfrm>
            </p:grpSpPr>
            <p:sp>
              <p:nvSpPr>
                <p:cNvPr id="6811" name="Google Shape;6811;p7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3" name="Google Shape;6813;p70"/>
              <p:cNvGrpSpPr/>
              <p:nvPr/>
            </p:nvGrpSpPr>
            <p:grpSpPr>
              <a:xfrm>
                <a:off x="4021072" y="3230323"/>
                <a:ext cx="31397" cy="26906"/>
                <a:chOff x="4021072" y="3230323"/>
                <a:chExt cx="31397" cy="26906"/>
              </a:xfrm>
            </p:grpSpPr>
            <p:sp>
              <p:nvSpPr>
                <p:cNvPr id="6814" name="Google Shape;6814;p7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70"/>
              <p:cNvGrpSpPr/>
              <p:nvPr/>
            </p:nvGrpSpPr>
            <p:grpSpPr>
              <a:xfrm>
                <a:off x="4001472" y="3287462"/>
                <a:ext cx="31499" cy="26945"/>
                <a:chOff x="4001472" y="3287462"/>
                <a:chExt cx="31499" cy="26945"/>
              </a:xfrm>
            </p:grpSpPr>
            <p:sp>
              <p:nvSpPr>
                <p:cNvPr id="6817" name="Google Shape;6817;p7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9" name="Google Shape;6819;p70"/>
            <p:cNvGrpSpPr/>
            <p:nvPr/>
          </p:nvGrpSpPr>
          <p:grpSpPr>
            <a:xfrm>
              <a:off x="4084715" y="3258865"/>
              <a:ext cx="184961" cy="137268"/>
              <a:chOff x="4084715" y="3258865"/>
              <a:chExt cx="184961" cy="137268"/>
            </a:xfrm>
          </p:grpSpPr>
          <p:grpSp>
            <p:nvGrpSpPr>
              <p:cNvPr id="6820" name="Google Shape;6820;p70"/>
              <p:cNvGrpSpPr/>
              <p:nvPr/>
            </p:nvGrpSpPr>
            <p:grpSpPr>
              <a:xfrm>
                <a:off x="4107453" y="3271583"/>
                <a:ext cx="153470" cy="110275"/>
                <a:chOff x="4107453" y="3271583"/>
                <a:chExt cx="153470" cy="110275"/>
              </a:xfrm>
            </p:grpSpPr>
            <p:sp>
              <p:nvSpPr>
                <p:cNvPr id="6821" name="Google Shape;6821;p7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70"/>
              <p:cNvGrpSpPr/>
              <p:nvPr/>
            </p:nvGrpSpPr>
            <p:grpSpPr>
              <a:xfrm>
                <a:off x="4136947" y="3258865"/>
                <a:ext cx="31499" cy="27001"/>
                <a:chOff x="4136947" y="3258865"/>
                <a:chExt cx="31499" cy="27001"/>
              </a:xfrm>
            </p:grpSpPr>
            <p:sp>
              <p:nvSpPr>
                <p:cNvPr id="6826" name="Google Shape;6826;p7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70"/>
              <p:cNvGrpSpPr/>
              <p:nvPr/>
            </p:nvGrpSpPr>
            <p:grpSpPr>
              <a:xfrm>
                <a:off x="4084715" y="3266478"/>
                <a:ext cx="31468" cy="26898"/>
                <a:chOff x="4084715" y="3266478"/>
                <a:chExt cx="31468" cy="26898"/>
              </a:xfrm>
            </p:grpSpPr>
            <p:sp>
              <p:nvSpPr>
                <p:cNvPr id="6829" name="Google Shape;6829;p7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70"/>
              <p:cNvGrpSpPr/>
              <p:nvPr/>
            </p:nvGrpSpPr>
            <p:grpSpPr>
              <a:xfrm>
                <a:off x="4159213" y="3279849"/>
                <a:ext cx="31405" cy="26945"/>
                <a:chOff x="4159213" y="3279849"/>
                <a:chExt cx="31405" cy="26945"/>
              </a:xfrm>
            </p:grpSpPr>
            <p:sp>
              <p:nvSpPr>
                <p:cNvPr id="6832" name="Google Shape;6832;p7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70"/>
              <p:cNvGrpSpPr/>
              <p:nvPr/>
            </p:nvGrpSpPr>
            <p:grpSpPr>
              <a:xfrm>
                <a:off x="4201550" y="3266502"/>
                <a:ext cx="31405" cy="26883"/>
                <a:chOff x="4201550" y="3266502"/>
                <a:chExt cx="31405" cy="26883"/>
              </a:xfrm>
            </p:grpSpPr>
            <p:sp>
              <p:nvSpPr>
                <p:cNvPr id="6835" name="Google Shape;6835;p7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70"/>
              <p:cNvGrpSpPr/>
              <p:nvPr/>
            </p:nvGrpSpPr>
            <p:grpSpPr>
              <a:xfrm>
                <a:off x="4201550" y="3338278"/>
                <a:ext cx="31405" cy="26930"/>
                <a:chOff x="4201550" y="3338278"/>
                <a:chExt cx="31405" cy="26930"/>
              </a:xfrm>
            </p:grpSpPr>
            <p:sp>
              <p:nvSpPr>
                <p:cNvPr id="6838" name="Google Shape;6838;p7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0" name="Google Shape;6840;p70"/>
              <p:cNvGrpSpPr/>
              <p:nvPr/>
            </p:nvGrpSpPr>
            <p:grpSpPr>
              <a:xfrm>
                <a:off x="4238272" y="3369132"/>
                <a:ext cx="31405" cy="27001"/>
                <a:chOff x="4238272" y="3369132"/>
                <a:chExt cx="31405" cy="27001"/>
              </a:xfrm>
            </p:grpSpPr>
            <p:sp>
              <p:nvSpPr>
                <p:cNvPr id="6841" name="Google Shape;6841;p7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3" name="Google Shape;6843;p70"/>
            <p:cNvGrpSpPr/>
            <p:nvPr/>
          </p:nvGrpSpPr>
          <p:grpSpPr>
            <a:xfrm>
              <a:off x="4068639" y="3200169"/>
              <a:ext cx="77643" cy="37272"/>
              <a:chOff x="4068639" y="3200169"/>
              <a:chExt cx="77643" cy="37272"/>
            </a:xfrm>
          </p:grpSpPr>
          <p:sp>
            <p:nvSpPr>
              <p:cNvPr id="6844" name="Google Shape;6844;p7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5" name="Google Shape;6845;p70"/>
              <p:cNvGrpSpPr/>
              <p:nvPr/>
            </p:nvGrpSpPr>
            <p:grpSpPr>
              <a:xfrm>
                <a:off x="4114878" y="3200169"/>
                <a:ext cx="31405" cy="26993"/>
                <a:chOff x="4114878" y="3200169"/>
                <a:chExt cx="31405" cy="26993"/>
              </a:xfrm>
            </p:grpSpPr>
            <p:sp>
              <p:nvSpPr>
                <p:cNvPr id="6846" name="Google Shape;6846;p7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70"/>
              <p:cNvGrpSpPr/>
              <p:nvPr/>
            </p:nvGrpSpPr>
            <p:grpSpPr>
              <a:xfrm>
                <a:off x="4068639" y="3210535"/>
                <a:ext cx="31499" cy="26906"/>
                <a:chOff x="4068639" y="3210535"/>
                <a:chExt cx="31499" cy="26906"/>
              </a:xfrm>
            </p:grpSpPr>
            <p:sp>
              <p:nvSpPr>
                <p:cNvPr id="6849" name="Google Shape;6849;p7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51" name="Google Shape;6851;p70"/>
            <p:cNvGrpSpPr/>
            <p:nvPr/>
          </p:nvGrpSpPr>
          <p:grpSpPr>
            <a:xfrm>
              <a:off x="3869702" y="3066935"/>
              <a:ext cx="382664" cy="190294"/>
              <a:chOff x="3869702" y="3066935"/>
              <a:chExt cx="382664" cy="190294"/>
            </a:xfrm>
          </p:grpSpPr>
          <p:grpSp>
            <p:nvGrpSpPr>
              <p:cNvPr id="6852" name="Google Shape;6852;p70"/>
              <p:cNvGrpSpPr/>
              <p:nvPr/>
            </p:nvGrpSpPr>
            <p:grpSpPr>
              <a:xfrm>
                <a:off x="3888633" y="3082351"/>
                <a:ext cx="351172" cy="160698"/>
                <a:chOff x="3888633" y="3082351"/>
                <a:chExt cx="351172" cy="160698"/>
              </a:xfrm>
            </p:grpSpPr>
            <p:sp>
              <p:nvSpPr>
                <p:cNvPr id="6853" name="Google Shape;6853;p7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70"/>
              <p:cNvGrpSpPr/>
              <p:nvPr/>
            </p:nvGrpSpPr>
            <p:grpSpPr>
              <a:xfrm>
                <a:off x="4143703" y="3066935"/>
                <a:ext cx="37783" cy="32357"/>
                <a:chOff x="4143703" y="3066935"/>
                <a:chExt cx="37783" cy="32357"/>
              </a:xfrm>
            </p:grpSpPr>
            <p:sp>
              <p:nvSpPr>
                <p:cNvPr id="6860" name="Google Shape;6860;p7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70"/>
              <p:cNvGrpSpPr/>
              <p:nvPr/>
            </p:nvGrpSpPr>
            <p:grpSpPr>
              <a:xfrm>
                <a:off x="4044565" y="3103563"/>
                <a:ext cx="37783" cy="32451"/>
                <a:chOff x="4044565" y="3103563"/>
                <a:chExt cx="37783" cy="32451"/>
              </a:xfrm>
            </p:grpSpPr>
            <p:sp>
              <p:nvSpPr>
                <p:cNvPr id="6863" name="Google Shape;6863;p7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70"/>
              <p:cNvGrpSpPr/>
              <p:nvPr/>
            </p:nvGrpSpPr>
            <p:grpSpPr>
              <a:xfrm>
                <a:off x="4017454" y="3188237"/>
                <a:ext cx="37776" cy="32357"/>
                <a:chOff x="4017454" y="3188237"/>
                <a:chExt cx="37776" cy="32357"/>
              </a:xfrm>
            </p:grpSpPr>
            <p:sp>
              <p:nvSpPr>
                <p:cNvPr id="6866" name="Google Shape;6866;p7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70"/>
              <p:cNvGrpSpPr/>
              <p:nvPr/>
            </p:nvGrpSpPr>
            <p:grpSpPr>
              <a:xfrm>
                <a:off x="3921548" y="3157509"/>
                <a:ext cx="37783" cy="32357"/>
                <a:chOff x="3921548" y="3157509"/>
                <a:chExt cx="37783" cy="32357"/>
              </a:xfrm>
            </p:grpSpPr>
            <p:sp>
              <p:nvSpPr>
                <p:cNvPr id="6869" name="Google Shape;6869;p7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70"/>
              <p:cNvGrpSpPr/>
              <p:nvPr/>
            </p:nvGrpSpPr>
            <p:grpSpPr>
              <a:xfrm>
                <a:off x="3939056" y="3211620"/>
                <a:ext cx="37783" cy="32380"/>
                <a:chOff x="3939056" y="3211620"/>
                <a:chExt cx="37783" cy="32380"/>
              </a:xfrm>
            </p:grpSpPr>
            <p:sp>
              <p:nvSpPr>
                <p:cNvPr id="6872" name="Google Shape;6872;p7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70"/>
              <p:cNvGrpSpPr/>
              <p:nvPr/>
            </p:nvGrpSpPr>
            <p:grpSpPr>
              <a:xfrm>
                <a:off x="4176240" y="3136965"/>
                <a:ext cx="31405" cy="26930"/>
                <a:chOff x="4176240" y="3136965"/>
                <a:chExt cx="31405" cy="26930"/>
              </a:xfrm>
            </p:grpSpPr>
            <p:sp>
              <p:nvSpPr>
                <p:cNvPr id="6875" name="Google Shape;6875;p7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70"/>
              <p:cNvGrpSpPr/>
              <p:nvPr/>
            </p:nvGrpSpPr>
            <p:grpSpPr>
              <a:xfrm>
                <a:off x="4133148" y="3152593"/>
                <a:ext cx="31499" cy="27001"/>
                <a:chOff x="4133148" y="3152593"/>
                <a:chExt cx="31499" cy="27001"/>
              </a:xfrm>
            </p:grpSpPr>
            <p:sp>
              <p:nvSpPr>
                <p:cNvPr id="6878" name="Google Shape;6878;p7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0" name="Google Shape;6880;p70"/>
              <p:cNvGrpSpPr/>
              <p:nvPr/>
            </p:nvGrpSpPr>
            <p:grpSpPr>
              <a:xfrm>
                <a:off x="4220866" y="3073534"/>
                <a:ext cx="31499" cy="26898"/>
                <a:chOff x="4220866" y="3073534"/>
                <a:chExt cx="31499" cy="26898"/>
              </a:xfrm>
            </p:grpSpPr>
            <p:sp>
              <p:nvSpPr>
                <p:cNvPr id="6881" name="Google Shape;6881;p7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70"/>
              <p:cNvGrpSpPr/>
              <p:nvPr/>
            </p:nvGrpSpPr>
            <p:grpSpPr>
              <a:xfrm>
                <a:off x="3869702" y="3230323"/>
                <a:ext cx="31499" cy="26906"/>
                <a:chOff x="3869702" y="3230323"/>
                <a:chExt cx="31499" cy="26906"/>
              </a:xfrm>
            </p:grpSpPr>
            <p:sp>
              <p:nvSpPr>
                <p:cNvPr id="6884" name="Google Shape;6884;p7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6" name="Google Shape;6886;p70"/>
            <p:cNvGrpSpPr/>
            <p:nvPr/>
          </p:nvGrpSpPr>
          <p:grpSpPr>
            <a:xfrm>
              <a:off x="4271383" y="3065882"/>
              <a:ext cx="304556" cy="341663"/>
              <a:chOff x="4271383" y="3065882"/>
              <a:chExt cx="304556" cy="341663"/>
            </a:xfrm>
          </p:grpSpPr>
          <p:grpSp>
            <p:nvGrpSpPr>
              <p:cNvPr id="6887" name="Google Shape;6887;p70"/>
              <p:cNvGrpSpPr/>
              <p:nvPr/>
            </p:nvGrpSpPr>
            <p:grpSpPr>
              <a:xfrm>
                <a:off x="4293838" y="3078639"/>
                <a:ext cx="269353" cy="311973"/>
                <a:chOff x="4293838" y="3078639"/>
                <a:chExt cx="269353" cy="311973"/>
              </a:xfrm>
            </p:grpSpPr>
            <p:sp>
              <p:nvSpPr>
                <p:cNvPr id="6888" name="Google Shape;6888;p7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70"/>
              <p:cNvGrpSpPr/>
              <p:nvPr/>
            </p:nvGrpSpPr>
            <p:grpSpPr>
              <a:xfrm>
                <a:off x="4538164" y="3342061"/>
                <a:ext cx="37776" cy="32380"/>
                <a:chOff x="4538164" y="3342061"/>
                <a:chExt cx="37776" cy="32380"/>
              </a:xfrm>
            </p:grpSpPr>
            <p:sp>
              <p:nvSpPr>
                <p:cNvPr id="6906" name="Google Shape;6906;p7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70"/>
              <p:cNvGrpSpPr/>
              <p:nvPr/>
            </p:nvGrpSpPr>
            <p:grpSpPr>
              <a:xfrm>
                <a:off x="4271383" y="3194742"/>
                <a:ext cx="37783" cy="32420"/>
                <a:chOff x="4271383" y="3194742"/>
                <a:chExt cx="37783" cy="32420"/>
              </a:xfrm>
            </p:grpSpPr>
            <p:sp>
              <p:nvSpPr>
                <p:cNvPr id="6909" name="Google Shape;6909;p7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70"/>
              <p:cNvGrpSpPr/>
              <p:nvPr/>
            </p:nvGrpSpPr>
            <p:grpSpPr>
              <a:xfrm>
                <a:off x="4284416" y="3084058"/>
                <a:ext cx="37783" cy="32357"/>
                <a:chOff x="4284416" y="3084058"/>
                <a:chExt cx="37783" cy="32357"/>
              </a:xfrm>
            </p:grpSpPr>
            <p:sp>
              <p:nvSpPr>
                <p:cNvPr id="6912" name="Google Shape;6912;p7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70"/>
              <p:cNvGrpSpPr/>
              <p:nvPr/>
            </p:nvGrpSpPr>
            <p:grpSpPr>
              <a:xfrm>
                <a:off x="4478697" y="3297561"/>
                <a:ext cx="37776" cy="32451"/>
                <a:chOff x="4478697" y="3297561"/>
                <a:chExt cx="37776" cy="32451"/>
              </a:xfrm>
            </p:grpSpPr>
            <p:sp>
              <p:nvSpPr>
                <p:cNvPr id="6915" name="Google Shape;6915;p7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70"/>
              <p:cNvGrpSpPr/>
              <p:nvPr/>
            </p:nvGrpSpPr>
            <p:grpSpPr>
              <a:xfrm>
                <a:off x="4411813" y="3331711"/>
                <a:ext cx="37776" cy="32451"/>
                <a:chOff x="4411813" y="3331711"/>
                <a:chExt cx="37776" cy="32451"/>
              </a:xfrm>
            </p:grpSpPr>
            <p:sp>
              <p:nvSpPr>
                <p:cNvPr id="6918" name="Google Shape;6918;p7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70"/>
              <p:cNvGrpSpPr/>
              <p:nvPr/>
            </p:nvGrpSpPr>
            <p:grpSpPr>
              <a:xfrm>
                <a:off x="4337984" y="3375188"/>
                <a:ext cx="37776" cy="32357"/>
                <a:chOff x="4337984" y="3375188"/>
                <a:chExt cx="37776" cy="32357"/>
              </a:xfrm>
            </p:grpSpPr>
            <p:sp>
              <p:nvSpPr>
                <p:cNvPr id="6921" name="Google Shape;6921;p7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70"/>
              <p:cNvGrpSpPr/>
              <p:nvPr/>
            </p:nvGrpSpPr>
            <p:grpSpPr>
              <a:xfrm>
                <a:off x="4494867" y="3090530"/>
                <a:ext cx="37878" cy="32451"/>
                <a:chOff x="4494867" y="3090530"/>
                <a:chExt cx="37878" cy="32451"/>
              </a:xfrm>
            </p:grpSpPr>
            <p:sp>
              <p:nvSpPr>
                <p:cNvPr id="6924" name="Google Shape;6924;p7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6" name="Google Shape;6926;p70"/>
              <p:cNvGrpSpPr/>
              <p:nvPr/>
            </p:nvGrpSpPr>
            <p:grpSpPr>
              <a:xfrm>
                <a:off x="4525124" y="3207774"/>
                <a:ext cx="37783" cy="32420"/>
                <a:chOff x="4525124" y="3207774"/>
                <a:chExt cx="37783" cy="32420"/>
              </a:xfrm>
            </p:grpSpPr>
            <p:sp>
              <p:nvSpPr>
                <p:cNvPr id="6927" name="Google Shape;6927;p7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70"/>
              <p:cNvGrpSpPr/>
              <p:nvPr/>
            </p:nvGrpSpPr>
            <p:grpSpPr>
              <a:xfrm>
                <a:off x="4440544" y="3176479"/>
                <a:ext cx="31499" cy="26898"/>
                <a:chOff x="4440544" y="3176479"/>
                <a:chExt cx="31499" cy="26898"/>
              </a:xfrm>
            </p:grpSpPr>
            <p:sp>
              <p:nvSpPr>
                <p:cNvPr id="6930" name="Google Shape;6930;p7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70"/>
              <p:cNvGrpSpPr/>
              <p:nvPr/>
            </p:nvGrpSpPr>
            <p:grpSpPr>
              <a:xfrm>
                <a:off x="4350545" y="3156400"/>
                <a:ext cx="31405" cy="27001"/>
                <a:chOff x="4350545" y="3156400"/>
                <a:chExt cx="31405" cy="27001"/>
              </a:xfrm>
            </p:grpSpPr>
            <p:sp>
              <p:nvSpPr>
                <p:cNvPr id="6933" name="Google Shape;6933;p7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5" name="Google Shape;6935;p70"/>
              <p:cNvGrpSpPr/>
              <p:nvPr/>
            </p:nvGrpSpPr>
            <p:grpSpPr>
              <a:xfrm>
                <a:off x="4376703" y="3255058"/>
                <a:ext cx="31405" cy="27001"/>
                <a:chOff x="4376703" y="3255058"/>
                <a:chExt cx="31405" cy="27001"/>
              </a:xfrm>
            </p:grpSpPr>
            <p:sp>
              <p:nvSpPr>
                <p:cNvPr id="6936" name="Google Shape;6936;p7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70"/>
              <p:cNvGrpSpPr/>
              <p:nvPr/>
            </p:nvGrpSpPr>
            <p:grpSpPr>
              <a:xfrm>
                <a:off x="4331322" y="3283656"/>
                <a:ext cx="31405" cy="26945"/>
                <a:chOff x="4331322" y="3283656"/>
                <a:chExt cx="31405" cy="26945"/>
              </a:xfrm>
            </p:grpSpPr>
            <p:sp>
              <p:nvSpPr>
                <p:cNvPr id="6939" name="Google Shape;6939;p7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70"/>
              <p:cNvGrpSpPr/>
              <p:nvPr/>
            </p:nvGrpSpPr>
            <p:grpSpPr>
              <a:xfrm>
                <a:off x="4380510" y="3065882"/>
                <a:ext cx="31405" cy="26938"/>
                <a:chOff x="4380510" y="3065882"/>
                <a:chExt cx="31405" cy="26938"/>
              </a:xfrm>
            </p:grpSpPr>
            <p:sp>
              <p:nvSpPr>
                <p:cNvPr id="6942" name="Google Shape;6942;p7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44" name="Google Shape;6944;p70"/>
            <p:cNvGrpSpPr/>
            <p:nvPr/>
          </p:nvGrpSpPr>
          <p:grpSpPr>
            <a:xfrm>
              <a:off x="4558998" y="3188237"/>
              <a:ext cx="1280131" cy="1052746"/>
              <a:chOff x="4558998" y="3188237"/>
              <a:chExt cx="1280131" cy="1052746"/>
            </a:xfrm>
          </p:grpSpPr>
          <p:sp>
            <p:nvSpPr>
              <p:cNvPr id="6945" name="Google Shape;6945;p7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6" name="Google Shape;6946;p70"/>
              <p:cNvGrpSpPr/>
              <p:nvPr/>
            </p:nvGrpSpPr>
            <p:grpSpPr>
              <a:xfrm>
                <a:off x="4579164" y="3203653"/>
                <a:ext cx="1244833" cy="1020397"/>
                <a:chOff x="4579164" y="3203653"/>
                <a:chExt cx="1244833" cy="1020397"/>
              </a:xfrm>
            </p:grpSpPr>
            <p:sp>
              <p:nvSpPr>
                <p:cNvPr id="6947" name="Google Shape;6947;p7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9" name="Google Shape;6949;p70"/>
                <p:cNvGrpSpPr/>
                <p:nvPr/>
              </p:nvGrpSpPr>
              <p:grpSpPr>
                <a:xfrm>
                  <a:off x="4579164" y="3203653"/>
                  <a:ext cx="1244833" cy="1020397"/>
                  <a:chOff x="4579164" y="3203653"/>
                  <a:chExt cx="1244833" cy="1020397"/>
                </a:xfrm>
              </p:grpSpPr>
              <p:sp>
                <p:nvSpPr>
                  <p:cNvPr id="6950" name="Google Shape;6950;p7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2" name="Google Shape;6952;p70"/>
                  <p:cNvGrpSpPr/>
                  <p:nvPr/>
                </p:nvGrpSpPr>
                <p:grpSpPr>
                  <a:xfrm>
                    <a:off x="4579164" y="3203653"/>
                    <a:ext cx="1244833" cy="1020397"/>
                    <a:chOff x="4579164" y="3203653"/>
                    <a:chExt cx="1244833" cy="1020397"/>
                  </a:xfrm>
                </p:grpSpPr>
                <p:sp>
                  <p:nvSpPr>
                    <p:cNvPr id="6953" name="Google Shape;6953;p7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1" name="Google Shape;6961;p70"/>
                    <p:cNvGrpSpPr/>
                    <p:nvPr/>
                  </p:nvGrpSpPr>
                  <p:grpSpPr>
                    <a:xfrm>
                      <a:off x="4579164" y="3203653"/>
                      <a:ext cx="1244833" cy="1020397"/>
                      <a:chOff x="4579164" y="3203653"/>
                      <a:chExt cx="1244833" cy="1020397"/>
                    </a:xfrm>
                  </p:grpSpPr>
                  <p:sp>
                    <p:nvSpPr>
                      <p:cNvPr id="6962" name="Google Shape;6962;p7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6" name="Google Shape;6976;p70"/>
                      <p:cNvGrpSpPr/>
                      <p:nvPr/>
                    </p:nvGrpSpPr>
                    <p:grpSpPr>
                      <a:xfrm>
                        <a:off x="4579164" y="3203653"/>
                        <a:ext cx="1244833" cy="1020397"/>
                        <a:chOff x="4579164" y="3203653"/>
                        <a:chExt cx="1244833" cy="1020397"/>
                      </a:xfrm>
                    </p:grpSpPr>
                    <p:sp>
                      <p:nvSpPr>
                        <p:cNvPr id="6977" name="Google Shape;6977;p7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1" name="Google Shape;7001;p70"/>
                        <p:cNvGrpSpPr/>
                        <p:nvPr/>
                      </p:nvGrpSpPr>
                      <p:grpSpPr>
                        <a:xfrm>
                          <a:off x="4579164" y="3203653"/>
                          <a:ext cx="1244833" cy="1020397"/>
                          <a:chOff x="4579164" y="3203653"/>
                          <a:chExt cx="1244833" cy="1020397"/>
                        </a:xfrm>
                      </p:grpSpPr>
                      <p:sp>
                        <p:nvSpPr>
                          <p:cNvPr id="7002" name="Google Shape;7002;p7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3" name="Google Shape;7003;p70"/>
                          <p:cNvGrpSpPr/>
                          <p:nvPr/>
                        </p:nvGrpSpPr>
                        <p:grpSpPr>
                          <a:xfrm>
                            <a:off x="4579164" y="3203653"/>
                            <a:ext cx="1244833" cy="1020397"/>
                            <a:chOff x="4579164" y="3203653"/>
                            <a:chExt cx="1244833" cy="1020397"/>
                          </a:xfrm>
                        </p:grpSpPr>
                        <p:sp>
                          <p:nvSpPr>
                            <p:cNvPr id="7004" name="Google Shape;7004;p7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1" name="Google Shape;7011;p70"/>
                            <p:cNvGrpSpPr/>
                            <p:nvPr/>
                          </p:nvGrpSpPr>
                          <p:grpSpPr>
                            <a:xfrm>
                              <a:off x="4579164" y="3203653"/>
                              <a:ext cx="1244833" cy="1020397"/>
                              <a:chOff x="4579164" y="3203653"/>
                              <a:chExt cx="1244833" cy="1020397"/>
                            </a:xfrm>
                          </p:grpSpPr>
                          <p:sp>
                            <p:nvSpPr>
                              <p:cNvPr id="7012" name="Google Shape;7012;p7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5" name="Google Shape;7025;p70"/>
                              <p:cNvGrpSpPr/>
                              <p:nvPr/>
                            </p:nvGrpSpPr>
                            <p:grpSpPr>
                              <a:xfrm>
                                <a:off x="4579164" y="3203653"/>
                                <a:ext cx="1244833" cy="1020397"/>
                                <a:chOff x="4579164" y="3203653"/>
                                <a:chExt cx="1244833" cy="1020397"/>
                              </a:xfrm>
                            </p:grpSpPr>
                            <p:sp>
                              <p:nvSpPr>
                                <p:cNvPr id="7026" name="Google Shape;7026;p7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3" name="Google Shape;7033;p70"/>
                                <p:cNvGrpSpPr/>
                                <p:nvPr/>
                              </p:nvGrpSpPr>
                              <p:grpSpPr>
                                <a:xfrm>
                                  <a:off x="4579164" y="3203653"/>
                                  <a:ext cx="1244833" cy="1020397"/>
                                  <a:chOff x="4579164" y="3203653"/>
                                  <a:chExt cx="1244833" cy="1020397"/>
                                </a:xfrm>
                              </p:grpSpPr>
                              <p:sp>
                                <p:nvSpPr>
                                  <p:cNvPr id="7034" name="Google Shape;7034;p7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9" name="Google Shape;7039;p70"/>
                                  <p:cNvGrpSpPr/>
                                  <p:nvPr/>
                                </p:nvGrpSpPr>
                                <p:grpSpPr>
                                  <a:xfrm>
                                    <a:off x="4579164" y="3203653"/>
                                    <a:ext cx="1244833" cy="1020397"/>
                                    <a:chOff x="4579164" y="3203653"/>
                                    <a:chExt cx="1244833" cy="1020397"/>
                                  </a:xfrm>
                                </p:grpSpPr>
                                <p:sp>
                                  <p:nvSpPr>
                                    <p:cNvPr id="7040" name="Google Shape;7040;p7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044" name="Google Shape;7044;p7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047" name="Google Shape;7047;p7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048" name="Google Shape;7048;p70"/>
              <p:cNvGrpSpPr/>
              <p:nvPr/>
            </p:nvGrpSpPr>
            <p:grpSpPr>
              <a:xfrm>
                <a:off x="4595437" y="3598775"/>
                <a:ext cx="37776" cy="32451"/>
                <a:chOff x="4595437" y="3598775"/>
                <a:chExt cx="37776" cy="32451"/>
              </a:xfrm>
            </p:grpSpPr>
            <p:sp>
              <p:nvSpPr>
                <p:cNvPr id="7049" name="Google Shape;7049;p7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70"/>
              <p:cNvGrpSpPr/>
              <p:nvPr/>
            </p:nvGrpSpPr>
            <p:grpSpPr>
              <a:xfrm>
                <a:off x="4641864" y="3524443"/>
                <a:ext cx="37776" cy="32380"/>
                <a:chOff x="4641864" y="3524443"/>
                <a:chExt cx="37776" cy="32380"/>
              </a:xfrm>
            </p:grpSpPr>
            <p:sp>
              <p:nvSpPr>
                <p:cNvPr id="7052" name="Google Shape;7052;p7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4" name="Google Shape;7054;p70"/>
              <p:cNvGrpSpPr/>
              <p:nvPr/>
            </p:nvGrpSpPr>
            <p:grpSpPr>
              <a:xfrm>
                <a:off x="4648431" y="3893901"/>
                <a:ext cx="37776" cy="32357"/>
                <a:chOff x="4648431" y="3893901"/>
                <a:chExt cx="37776" cy="32357"/>
              </a:xfrm>
            </p:grpSpPr>
            <p:sp>
              <p:nvSpPr>
                <p:cNvPr id="7055" name="Google Shape;7055;p7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70"/>
              <p:cNvGrpSpPr/>
              <p:nvPr/>
            </p:nvGrpSpPr>
            <p:grpSpPr>
              <a:xfrm>
                <a:off x="4567752" y="3722908"/>
                <a:ext cx="37870" cy="32380"/>
                <a:chOff x="4567752" y="3722908"/>
                <a:chExt cx="37870" cy="32380"/>
              </a:xfrm>
            </p:grpSpPr>
            <p:sp>
              <p:nvSpPr>
                <p:cNvPr id="7058" name="Google Shape;7058;p7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70"/>
              <p:cNvGrpSpPr/>
              <p:nvPr/>
            </p:nvGrpSpPr>
            <p:grpSpPr>
              <a:xfrm>
                <a:off x="4617506" y="3652052"/>
                <a:ext cx="37783" cy="32357"/>
                <a:chOff x="4617506" y="3652052"/>
                <a:chExt cx="37783" cy="32357"/>
              </a:xfrm>
            </p:grpSpPr>
            <p:sp>
              <p:nvSpPr>
                <p:cNvPr id="7061" name="Google Shape;7061;p7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70"/>
              <p:cNvGrpSpPr/>
              <p:nvPr/>
            </p:nvGrpSpPr>
            <p:grpSpPr>
              <a:xfrm>
                <a:off x="4739005" y="3554149"/>
                <a:ext cx="37870" cy="32357"/>
                <a:chOff x="4739005" y="3554149"/>
                <a:chExt cx="37870" cy="32357"/>
              </a:xfrm>
            </p:grpSpPr>
            <p:sp>
              <p:nvSpPr>
                <p:cNvPr id="7064" name="Google Shape;7064;p7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70"/>
              <p:cNvGrpSpPr/>
              <p:nvPr/>
            </p:nvGrpSpPr>
            <p:grpSpPr>
              <a:xfrm>
                <a:off x="4806557" y="3630258"/>
                <a:ext cx="37776" cy="32364"/>
                <a:chOff x="4806557" y="3630258"/>
                <a:chExt cx="37776" cy="32364"/>
              </a:xfrm>
            </p:grpSpPr>
            <p:sp>
              <p:nvSpPr>
                <p:cNvPr id="7067" name="Google Shape;7067;p7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70"/>
              <p:cNvGrpSpPr/>
              <p:nvPr/>
            </p:nvGrpSpPr>
            <p:grpSpPr>
              <a:xfrm>
                <a:off x="4737007" y="4004357"/>
                <a:ext cx="37870" cy="32357"/>
                <a:chOff x="4737007" y="4004357"/>
                <a:chExt cx="37870" cy="32357"/>
              </a:xfrm>
            </p:grpSpPr>
            <p:sp>
              <p:nvSpPr>
                <p:cNvPr id="7070" name="Google Shape;7070;p7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70"/>
              <p:cNvGrpSpPr/>
              <p:nvPr/>
            </p:nvGrpSpPr>
            <p:grpSpPr>
              <a:xfrm>
                <a:off x="4773634" y="4208627"/>
                <a:ext cx="37776" cy="32357"/>
                <a:chOff x="4773634" y="4208627"/>
                <a:chExt cx="37776" cy="32357"/>
              </a:xfrm>
            </p:grpSpPr>
            <p:sp>
              <p:nvSpPr>
                <p:cNvPr id="7073" name="Google Shape;7073;p7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5" name="Google Shape;7075;p70"/>
              <p:cNvGrpSpPr/>
              <p:nvPr/>
            </p:nvGrpSpPr>
            <p:grpSpPr>
              <a:xfrm>
                <a:off x="4888282" y="4074764"/>
                <a:ext cx="37776" cy="32451"/>
                <a:chOff x="4888282" y="4074764"/>
                <a:chExt cx="37776" cy="32451"/>
              </a:xfrm>
            </p:grpSpPr>
            <p:sp>
              <p:nvSpPr>
                <p:cNvPr id="7076" name="Google Shape;7076;p7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70"/>
              <p:cNvGrpSpPr/>
              <p:nvPr/>
            </p:nvGrpSpPr>
            <p:grpSpPr>
              <a:xfrm>
                <a:off x="4901315" y="3804271"/>
                <a:ext cx="37776" cy="32364"/>
                <a:chOff x="4901315" y="3804271"/>
                <a:chExt cx="37776" cy="32364"/>
              </a:xfrm>
            </p:grpSpPr>
            <p:sp>
              <p:nvSpPr>
                <p:cNvPr id="7079" name="Google Shape;7079;p7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70"/>
              <p:cNvGrpSpPr/>
              <p:nvPr/>
            </p:nvGrpSpPr>
            <p:grpSpPr>
              <a:xfrm>
                <a:off x="4866394" y="3715035"/>
                <a:ext cx="37846" cy="32357"/>
                <a:chOff x="4866394" y="3715035"/>
                <a:chExt cx="37846" cy="32357"/>
              </a:xfrm>
            </p:grpSpPr>
            <p:sp>
              <p:nvSpPr>
                <p:cNvPr id="7082" name="Google Shape;7082;p7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4" name="Google Shape;7084;p70"/>
              <p:cNvGrpSpPr/>
              <p:nvPr/>
            </p:nvGrpSpPr>
            <p:grpSpPr>
              <a:xfrm>
                <a:off x="4979233" y="3839798"/>
                <a:ext cx="37878" cy="32420"/>
                <a:chOff x="4979233" y="3839798"/>
                <a:chExt cx="37878" cy="32420"/>
              </a:xfrm>
            </p:grpSpPr>
            <p:sp>
              <p:nvSpPr>
                <p:cNvPr id="7085" name="Google Shape;7085;p7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70"/>
              <p:cNvGrpSpPr/>
              <p:nvPr/>
            </p:nvGrpSpPr>
            <p:grpSpPr>
              <a:xfrm>
                <a:off x="4790662" y="3679147"/>
                <a:ext cx="37783" cy="32380"/>
                <a:chOff x="4790662" y="3679147"/>
                <a:chExt cx="37783" cy="32380"/>
              </a:xfrm>
            </p:grpSpPr>
            <p:sp>
              <p:nvSpPr>
                <p:cNvPr id="7088" name="Google Shape;7088;p7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0" name="Google Shape;7090;p70"/>
              <p:cNvGrpSpPr/>
              <p:nvPr/>
            </p:nvGrpSpPr>
            <p:grpSpPr>
              <a:xfrm>
                <a:off x="4857263" y="3557861"/>
                <a:ext cx="37776" cy="32357"/>
                <a:chOff x="4857263" y="3557861"/>
                <a:chExt cx="37776" cy="32357"/>
              </a:xfrm>
            </p:grpSpPr>
            <p:sp>
              <p:nvSpPr>
                <p:cNvPr id="7091" name="Google Shape;7091;p7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3" name="Google Shape;7093;p70"/>
              <p:cNvGrpSpPr/>
              <p:nvPr/>
            </p:nvGrpSpPr>
            <p:grpSpPr>
              <a:xfrm>
                <a:off x="4883902" y="3648033"/>
                <a:ext cx="37783" cy="32380"/>
                <a:chOff x="4883902" y="3648033"/>
                <a:chExt cx="37783" cy="32380"/>
              </a:xfrm>
            </p:grpSpPr>
            <p:sp>
              <p:nvSpPr>
                <p:cNvPr id="7094" name="Google Shape;7094;p7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70"/>
              <p:cNvGrpSpPr/>
              <p:nvPr/>
            </p:nvGrpSpPr>
            <p:grpSpPr>
              <a:xfrm>
                <a:off x="4907780" y="3347220"/>
                <a:ext cx="37878" cy="32357"/>
                <a:chOff x="4907780" y="3347220"/>
                <a:chExt cx="37878" cy="32357"/>
              </a:xfrm>
            </p:grpSpPr>
            <p:sp>
              <p:nvSpPr>
                <p:cNvPr id="7097" name="Google Shape;7097;p7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70"/>
              <p:cNvGrpSpPr/>
              <p:nvPr/>
            </p:nvGrpSpPr>
            <p:grpSpPr>
              <a:xfrm>
                <a:off x="5065048" y="3738150"/>
                <a:ext cx="37783" cy="32364"/>
                <a:chOff x="5065048" y="3738150"/>
                <a:chExt cx="37783" cy="32364"/>
              </a:xfrm>
            </p:grpSpPr>
            <p:sp>
              <p:nvSpPr>
                <p:cNvPr id="7100" name="Google Shape;7100;p7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70"/>
              <p:cNvGrpSpPr/>
              <p:nvPr/>
            </p:nvGrpSpPr>
            <p:grpSpPr>
              <a:xfrm>
                <a:off x="5071616" y="3284615"/>
                <a:ext cx="37783" cy="32357"/>
                <a:chOff x="5071616" y="3284615"/>
                <a:chExt cx="37783" cy="32357"/>
              </a:xfrm>
            </p:grpSpPr>
            <p:sp>
              <p:nvSpPr>
                <p:cNvPr id="7103" name="Google Shape;7103;p7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70"/>
              <p:cNvGrpSpPr/>
              <p:nvPr/>
            </p:nvGrpSpPr>
            <p:grpSpPr>
              <a:xfrm>
                <a:off x="5389291" y="3759921"/>
                <a:ext cx="37783" cy="32380"/>
                <a:chOff x="5389291" y="3759921"/>
                <a:chExt cx="37783" cy="32380"/>
              </a:xfrm>
            </p:grpSpPr>
            <p:sp>
              <p:nvSpPr>
                <p:cNvPr id="7106" name="Google Shape;7106;p7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70"/>
              <p:cNvGrpSpPr/>
              <p:nvPr/>
            </p:nvGrpSpPr>
            <p:grpSpPr>
              <a:xfrm>
                <a:off x="5431534" y="3632932"/>
                <a:ext cx="37878" cy="32451"/>
                <a:chOff x="5431534" y="3632932"/>
                <a:chExt cx="37878" cy="32451"/>
              </a:xfrm>
            </p:grpSpPr>
            <p:sp>
              <p:nvSpPr>
                <p:cNvPr id="7109" name="Google Shape;7109;p7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70"/>
              <p:cNvGrpSpPr/>
              <p:nvPr/>
            </p:nvGrpSpPr>
            <p:grpSpPr>
              <a:xfrm>
                <a:off x="5540755" y="3544829"/>
                <a:ext cx="37783" cy="32357"/>
                <a:chOff x="5540755" y="3544829"/>
                <a:chExt cx="37783" cy="32357"/>
              </a:xfrm>
            </p:grpSpPr>
            <p:sp>
              <p:nvSpPr>
                <p:cNvPr id="7112" name="Google Shape;7112;p7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4" name="Google Shape;7114;p70"/>
              <p:cNvGrpSpPr/>
              <p:nvPr/>
            </p:nvGrpSpPr>
            <p:grpSpPr>
              <a:xfrm>
                <a:off x="5579293" y="3412107"/>
                <a:ext cx="37776" cy="32357"/>
                <a:chOff x="5579293" y="3412107"/>
                <a:chExt cx="37776" cy="32357"/>
              </a:xfrm>
            </p:grpSpPr>
            <p:sp>
              <p:nvSpPr>
                <p:cNvPr id="7115" name="Google Shape;7115;p7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70"/>
              <p:cNvGrpSpPr/>
              <p:nvPr/>
            </p:nvGrpSpPr>
            <p:grpSpPr>
              <a:xfrm>
                <a:off x="5801346" y="3284615"/>
                <a:ext cx="37783" cy="32357"/>
                <a:chOff x="5801346" y="3284615"/>
                <a:chExt cx="37783" cy="32357"/>
              </a:xfrm>
            </p:grpSpPr>
            <p:sp>
              <p:nvSpPr>
                <p:cNvPr id="7118" name="Google Shape;7118;p7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70"/>
              <p:cNvGrpSpPr/>
              <p:nvPr/>
            </p:nvGrpSpPr>
            <p:grpSpPr>
              <a:xfrm>
                <a:off x="5763578" y="3399067"/>
                <a:ext cx="37776" cy="32364"/>
                <a:chOff x="5763578" y="3399067"/>
                <a:chExt cx="37776" cy="32364"/>
              </a:xfrm>
            </p:grpSpPr>
            <p:sp>
              <p:nvSpPr>
                <p:cNvPr id="7121" name="Google Shape;7121;p7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70"/>
              <p:cNvGrpSpPr/>
              <p:nvPr/>
            </p:nvGrpSpPr>
            <p:grpSpPr>
              <a:xfrm>
                <a:off x="5395858" y="3230952"/>
                <a:ext cx="37776" cy="32364"/>
                <a:chOff x="5395858" y="3230952"/>
                <a:chExt cx="37776" cy="32364"/>
              </a:xfrm>
            </p:grpSpPr>
            <p:sp>
              <p:nvSpPr>
                <p:cNvPr id="7124" name="Google Shape;7124;p7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6" name="Google Shape;7126;p70"/>
              <p:cNvGrpSpPr/>
              <p:nvPr/>
            </p:nvGrpSpPr>
            <p:grpSpPr>
              <a:xfrm>
                <a:off x="5264088" y="3188237"/>
                <a:ext cx="37776" cy="32357"/>
                <a:chOff x="5264088" y="3188237"/>
                <a:chExt cx="37776" cy="32357"/>
              </a:xfrm>
            </p:grpSpPr>
            <p:sp>
              <p:nvSpPr>
                <p:cNvPr id="7127" name="Google Shape;7127;p7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70"/>
              <p:cNvGrpSpPr/>
              <p:nvPr/>
            </p:nvGrpSpPr>
            <p:grpSpPr>
              <a:xfrm>
                <a:off x="5585758" y="3237425"/>
                <a:ext cx="37878" cy="32357"/>
                <a:chOff x="5585758" y="3237425"/>
                <a:chExt cx="37878" cy="32357"/>
              </a:xfrm>
            </p:grpSpPr>
            <p:sp>
              <p:nvSpPr>
                <p:cNvPr id="7130" name="Google Shape;7130;p7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2" name="Google Shape;7132;p70"/>
              <p:cNvGrpSpPr/>
              <p:nvPr/>
            </p:nvGrpSpPr>
            <p:grpSpPr>
              <a:xfrm>
                <a:off x="4874196" y="3291088"/>
                <a:ext cx="37878" cy="32451"/>
                <a:chOff x="4874196" y="3291088"/>
                <a:chExt cx="37878" cy="32451"/>
              </a:xfrm>
            </p:grpSpPr>
            <p:sp>
              <p:nvSpPr>
                <p:cNvPr id="7133" name="Google Shape;7133;p7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70"/>
              <p:cNvGrpSpPr/>
              <p:nvPr/>
            </p:nvGrpSpPr>
            <p:grpSpPr>
              <a:xfrm>
                <a:off x="5197770" y="3785466"/>
                <a:ext cx="37783" cy="32427"/>
                <a:chOff x="5197770" y="3785466"/>
                <a:chExt cx="37783" cy="32427"/>
              </a:xfrm>
            </p:grpSpPr>
            <p:sp>
              <p:nvSpPr>
                <p:cNvPr id="7136" name="Google Shape;7136;p7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70"/>
              <p:cNvGrpSpPr/>
              <p:nvPr/>
            </p:nvGrpSpPr>
            <p:grpSpPr>
              <a:xfrm>
                <a:off x="5177699" y="3492117"/>
                <a:ext cx="37776" cy="32357"/>
                <a:chOff x="5177699" y="3492117"/>
                <a:chExt cx="37776" cy="32357"/>
              </a:xfrm>
            </p:grpSpPr>
            <p:sp>
              <p:nvSpPr>
                <p:cNvPr id="7139" name="Google Shape;7139;p7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70"/>
              <p:cNvGrpSpPr/>
              <p:nvPr/>
            </p:nvGrpSpPr>
            <p:grpSpPr>
              <a:xfrm>
                <a:off x="5349431" y="3622346"/>
                <a:ext cx="37870" cy="32380"/>
                <a:chOff x="5349431" y="3622346"/>
                <a:chExt cx="37870" cy="32380"/>
              </a:xfrm>
            </p:grpSpPr>
            <p:sp>
              <p:nvSpPr>
                <p:cNvPr id="7142" name="Google Shape;7142;p7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70"/>
              <p:cNvGrpSpPr/>
              <p:nvPr/>
            </p:nvGrpSpPr>
            <p:grpSpPr>
              <a:xfrm>
                <a:off x="5068855" y="3563980"/>
                <a:ext cx="53954" cy="46223"/>
                <a:chOff x="5068855" y="3563980"/>
                <a:chExt cx="53954" cy="46223"/>
              </a:xfrm>
            </p:grpSpPr>
            <p:sp>
              <p:nvSpPr>
                <p:cNvPr id="7145" name="Google Shape;7145;p7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70"/>
              <p:cNvGrpSpPr/>
              <p:nvPr/>
            </p:nvGrpSpPr>
            <p:grpSpPr>
              <a:xfrm>
                <a:off x="5037654" y="3392507"/>
                <a:ext cx="37870" cy="32451"/>
                <a:chOff x="5037654" y="3392507"/>
                <a:chExt cx="37870" cy="32451"/>
              </a:xfrm>
            </p:grpSpPr>
            <p:sp>
              <p:nvSpPr>
                <p:cNvPr id="7148" name="Google Shape;7148;p7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70"/>
              <p:cNvGrpSpPr/>
              <p:nvPr/>
            </p:nvGrpSpPr>
            <p:grpSpPr>
              <a:xfrm>
                <a:off x="5456560" y="3368629"/>
                <a:ext cx="37870" cy="32451"/>
                <a:chOff x="5456560" y="3368629"/>
                <a:chExt cx="37870" cy="32451"/>
              </a:xfrm>
            </p:grpSpPr>
            <p:sp>
              <p:nvSpPr>
                <p:cNvPr id="7151" name="Google Shape;7151;p7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70"/>
              <p:cNvGrpSpPr/>
              <p:nvPr/>
            </p:nvGrpSpPr>
            <p:grpSpPr>
              <a:xfrm>
                <a:off x="4755749" y="3501516"/>
                <a:ext cx="46246" cy="39608"/>
                <a:chOff x="4755749" y="3501516"/>
                <a:chExt cx="46246" cy="39608"/>
              </a:xfrm>
            </p:grpSpPr>
            <p:sp>
              <p:nvSpPr>
                <p:cNvPr id="7154" name="Google Shape;7154;p7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6" name="Google Shape;7156;p70"/>
              <p:cNvGrpSpPr/>
              <p:nvPr/>
            </p:nvGrpSpPr>
            <p:grpSpPr>
              <a:xfrm>
                <a:off x="4681346" y="3485582"/>
                <a:ext cx="37783" cy="32427"/>
                <a:chOff x="4681346" y="3485582"/>
                <a:chExt cx="37783" cy="32427"/>
              </a:xfrm>
            </p:grpSpPr>
            <p:sp>
              <p:nvSpPr>
                <p:cNvPr id="7157" name="Google Shape;7157;p7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70"/>
              <p:cNvGrpSpPr/>
              <p:nvPr/>
            </p:nvGrpSpPr>
            <p:grpSpPr>
              <a:xfrm>
                <a:off x="4767067" y="3291088"/>
                <a:ext cx="37878" cy="32451"/>
                <a:chOff x="4767067" y="3291088"/>
                <a:chExt cx="37878" cy="32451"/>
              </a:xfrm>
            </p:grpSpPr>
            <p:sp>
              <p:nvSpPr>
                <p:cNvPr id="7160" name="Google Shape;7160;p7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70"/>
              <p:cNvGrpSpPr/>
              <p:nvPr/>
            </p:nvGrpSpPr>
            <p:grpSpPr>
              <a:xfrm>
                <a:off x="4687819" y="3405539"/>
                <a:ext cx="37776" cy="32451"/>
                <a:chOff x="4687819" y="3405539"/>
                <a:chExt cx="37776" cy="32451"/>
              </a:xfrm>
            </p:grpSpPr>
            <p:sp>
              <p:nvSpPr>
                <p:cNvPr id="7163" name="Google Shape;7163;p7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70"/>
              <p:cNvGrpSpPr/>
              <p:nvPr/>
            </p:nvGrpSpPr>
            <p:grpSpPr>
              <a:xfrm>
                <a:off x="4923101" y="3444809"/>
                <a:ext cx="52813" cy="45318"/>
                <a:chOff x="4923101" y="3444809"/>
                <a:chExt cx="52813" cy="45318"/>
              </a:xfrm>
            </p:grpSpPr>
            <p:sp>
              <p:nvSpPr>
                <p:cNvPr id="7166" name="Google Shape;7166;p7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70"/>
              <p:cNvGrpSpPr/>
              <p:nvPr/>
            </p:nvGrpSpPr>
            <p:grpSpPr>
              <a:xfrm>
                <a:off x="4846040" y="3654750"/>
                <a:ext cx="31405" cy="26993"/>
                <a:chOff x="4846040" y="3654750"/>
                <a:chExt cx="31405" cy="26993"/>
              </a:xfrm>
            </p:grpSpPr>
            <p:sp>
              <p:nvSpPr>
                <p:cNvPr id="7169" name="Google Shape;7169;p7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70"/>
              <p:cNvGrpSpPr/>
              <p:nvPr/>
            </p:nvGrpSpPr>
            <p:grpSpPr>
              <a:xfrm>
                <a:off x="4925673" y="3691700"/>
                <a:ext cx="40253" cy="34472"/>
                <a:chOff x="4925673" y="3691700"/>
                <a:chExt cx="40253" cy="34472"/>
              </a:xfrm>
            </p:grpSpPr>
            <p:sp>
              <p:nvSpPr>
                <p:cNvPr id="7172" name="Google Shape;7172;p7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70"/>
              <p:cNvGrpSpPr/>
              <p:nvPr/>
            </p:nvGrpSpPr>
            <p:grpSpPr>
              <a:xfrm>
                <a:off x="4894653" y="3740848"/>
                <a:ext cx="31405" cy="26906"/>
                <a:chOff x="4894653" y="3740848"/>
                <a:chExt cx="31405" cy="26906"/>
              </a:xfrm>
            </p:grpSpPr>
            <p:sp>
              <p:nvSpPr>
                <p:cNvPr id="7175" name="Google Shape;7175;p7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70"/>
              <p:cNvGrpSpPr/>
              <p:nvPr/>
            </p:nvGrpSpPr>
            <p:grpSpPr>
              <a:xfrm>
                <a:off x="4962300" y="3696348"/>
                <a:ext cx="38255" cy="32773"/>
                <a:chOff x="4962300" y="3696348"/>
                <a:chExt cx="38255" cy="32773"/>
              </a:xfrm>
            </p:grpSpPr>
            <p:sp>
              <p:nvSpPr>
                <p:cNvPr id="7178" name="Google Shape;7178;p7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70"/>
              <p:cNvGrpSpPr/>
              <p:nvPr/>
            </p:nvGrpSpPr>
            <p:grpSpPr>
              <a:xfrm>
                <a:off x="4980185" y="3743349"/>
                <a:ext cx="31499" cy="26969"/>
                <a:chOff x="4980185" y="3743349"/>
                <a:chExt cx="31499" cy="26969"/>
              </a:xfrm>
            </p:grpSpPr>
            <p:sp>
              <p:nvSpPr>
                <p:cNvPr id="7181" name="Google Shape;7181;p7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3" name="Google Shape;7183;p70"/>
              <p:cNvGrpSpPr/>
              <p:nvPr/>
            </p:nvGrpSpPr>
            <p:grpSpPr>
              <a:xfrm>
                <a:off x="5013768" y="3734312"/>
                <a:ext cx="31499" cy="26969"/>
                <a:chOff x="5013768" y="3734312"/>
                <a:chExt cx="31499" cy="26969"/>
              </a:xfrm>
            </p:grpSpPr>
            <p:sp>
              <p:nvSpPr>
                <p:cNvPr id="7184" name="Google Shape;7184;p7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70"/>
              <p:cNvGrpSpPr/>
              <p:nvPr/>
            </p:nvGrpSpPr>
            <p:grpSpPr>
              <a:xfrm>
                <a:off x="5036703" y="3764545"/>
                <a:ext cx="31499" cy="26898"/>
                <a:chOff x="5036703" y="3764545"/>
                <a:chExt cx="31499" cy="26898"/>
              </a:xfrm>
            </p:grpSpPr>
            <p:sp>
              <p:nvSpPr>
                <p:cNvPr id="7187" name="Google Shape;7187;p7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70"/>
              <p:cNvGrpSpPr/>
              <p:nvPr/>
            </p:nvGrpSpPr>
            <p:grpSpPr>
              <a:xfrm>
                <a:off x="4953546" y="3768352"/>
                <a:ext cx="31405" cy="26898"/>
                <a:chOff x="4953546" y="3768352"/>
                <a:chExt cx="31405" cy="26898"/>
              </a:xfrm>
            </p:grpSpPr>
            <p:sp>
              <p:nvSpPr>
                <p:cNvPr id="7190" name="Google Shape;7190;p7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70"/>
              <p:cNvGrpSpPr/>
              <p:nvPr/>
            </p:nvGrpSpPr>
            <p:grpSpPr>
              <a:xfrm>
                <a:off x="4964770" y="3814016"/>
                <a:ext cx="31499" cy="26993"/>
                <a:chOff x="4964770" y="3814016"/>
                <a:chExt cx="31499" cy="26993"/>
              </a:xfrm>
            </p:grpSpPr>
            <p:sp>
              <p:nvSpPr>
                <p:cNvPr id="7193" name="Google Shape;7193;p7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70"/>
              <p:cNvGrpSpPr/>
              <p:nvPr/>
            </p:nvGrpSpPr>
            <p:grpSpPr>
              <a:xfrm>
                <a:off x="4923290" y="3800504"/>
                <a:ext cx="31468" cy="26898"/>
                <a:chOff x="4923290" y="3800504"/>
                <a:chExt cx="31468" cy="26898"/>
              </a:xfrm>
            </p:grpSpPr>
            <p:sp>
              <p:nvSpPr>
                <p:cNvPr id="7196" name="Google Shape;7196;p7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70"/>
              <p:cNvGrpSpPr/>
              <p:nvPr/>
            </p:nvGrpSpPr>
            <p:grpSpPr>
              <a:xfrm>
                <a:off x="5108534" y="3650943"/>
                <a:ext cx="31405" cy="26993"/>
                <a:chOff x="5108534" y="3650943"/>
                <a:chExt cx="31405" cy="26993"/>
              </a:xfrm>
            </p:grpSpPr>
            <p:sp>
              <p:nvSpPr>
                <p:cNvPr id="7199" name="Google Shape;7199;p7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70"/>
              <p:cNvGrpSpPr/>
              <p:nvPr/>
            </p:nvGrpSpPr>
            <p:grpSpPr>
              <a:xfrm>
                <a:off x="5119380" y="3760739"/>
                <a:ext cx="31499" cy="26993"/>
                <a:chOff x="5119380" y="3760739"/>
                <a:chExt cx="31499" cy="26993"/>
              </a:xfrm>
            </p:grpSpPr>
            <p:sp>
              <p:nvSpPr>
                <p:cNvPr id="7202" name="Google Shape;7202;p7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70"/>
              <p:cNvGrpSpPr/>
              <p:nvPr/>
            </p:nvGrpSpPr>
            <p:grpSpPr>
              <a:xfrm>
                <a:off x="5119380" y="3788235"/>
                <a:ext cx="31499" cy="26993"/>
                <a:chOff x="5119380" y="3788235"/>
                <a:chExt cx="31499" cy="26993"/>
              </a:xfrm>
            </p:grpSpPr>
            <p:sp>
              <p:nvSpPr>
                <p:cNvPr id="7205" name="Google Shape;7205;p7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70"/>
              <p:cNvGrpSpPr/>
              <p:nvPr/>
            </p:nvGrpSpPr>
            <p:grpSpPr>
              <a:xfrm>
                <a:off x="5158005" y="3875284"/>
                <a:ext cx="31405" cy="27001"/>
                <a:chOff x="5158005" y="3875284"/>
                <a:chExt cx="31405" cy="27001"/>
              </a:xfrm>
            </p:grpSpPr>
            <p:sp>
              <p:nvSpPr>
                <p:cNvPr id="7208" name="Google Shape;7208;p7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70"/>
              <p:cNvGrpSpPr/>
              <p:nvPr/>
            </p:nvGrpSpPr>
            <p:grpSpPr>
              <a:xfrm>
                <a:off x="5233163" y="3764545"/>
                <a:ext cx="31499" cy="26898"/>
                <a:chOff x="5233163" y="3764545"/>
                <a:chExt cx="31499" cy="26898"/>
              </a:xfrm>
            </p:grpSpPr>
            <p:sp>
              <p:nvSpPr>
                <p:cNvPr id="7211" name="Google Shape;7211;p7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70"/>
              <p:cNvGrpSpPr/>
              <p:nvPr/>
            </p:nvGrpSpPr>
            <p:grpSpPr>
              <a:xfrm>
                <a:off x="5276168" y="3805545"/>
                <a:ext cx="31499" cy="26906"/>
                <a:chOff x="5276168" y="3805545"/>
                <a:chExt cx="31499" cy="26906"/>
              </a:xfrm>
            </p:grpSpPr>
            <p:sp>
              <p:nvSpPr>
                <p:cNvPr id="7214" name="Google Shape;7214;p7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70"/>
              <p:cNvGrpSpPr/>
              <p:nvPr/>
            </p:nvGrpSpPr>
            <p:grpSpPr>
              <a:xfrm>
                <a:off x="5294053" y="3851933"/>
                <a:ext cx="31405" cy="26945"/>
                <a:chOff x="5294053" y="3851933"/>
                <a:chExt cx="31405" cy="26945"/>
              </a:xfrm>
            </p:grpSpPr>
            <p:sp>
              <p:nvSpPr>
                <p:cNvPr id="7217" name="Google Shape;7217;p7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70"/>
              <p:cNvGrpSpPr/>
              <p:nvPr/>
            </p:nvGrpSpPr>
            <p:grpSpPr>
              <a:xfrm>
                <a:off x="5341723" y="3851902"/>
                <a:ext cx="31405" cy="26977"/>
                <a:chOff x="5341723" y="3851902"/>
                <a:chExt cx="31405" cy="26977"/>
              </a:xfrm>
            </p:grpSpPr>
            <p:sp>
              <p:nvSpPr>
                <p:cNvPr id="7220" name="Google Shape;7220;p7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70"/>
              <p:cNvGrpSpPr/>
              <p:nvPr/>
            </p:nvGrpSpPr>
            <p:grpSpPr>
              <a:xfrm>
                <a:off x="5054871" y="3507855"/>
                <a:ext cx="31405" cy="26993"/>
                <a:chOff x="5054871" y="3507855"/>
                <a:chExt cx="31405" cy="26993"/>
              </a:xfrm>
            </p:grpSpPr>
            <p:sp>
              <p:nvSpPr>
                <p:cNvPr id="7223" name="Google Shape;7223;p7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70"/>
              <p:cNvGrpSpPr/>
              <p:nvPr/>
            </p:nvGrpSpPr>
            <p:grpSpPr>
              <a:xfrm>
                <a:off x="4876579" y="3675325"/>
                <a:ext cx="31405" cy="26969"/>
                <a:chOff x="4876579" y="3675325"/>
                <a:chExt cx="31405" cy="26969"/>
              </a:xfrm>
            </p:grpSpPr>
            <p:sp>
              <p:nvSpPr>
                <p:cNvPr id="7226" name="Google Shape;7226;p7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70"/>
              <p:cNvGrpSpPr/>
              <p:nvPr/>
            </p:nvGrpSpPr>
            <p:grpSpPr>
              <a:xfrm>
                <a:off x="4842233" y="3688333"/>
                <a:ext cx="31405" cy="26993"/>
                <a:chOff x="4842233" y="3688333"/>
                <a:chExt cx="31405" cy="26993"/>
              </a:xfrm>
            </p:grpSpPr>
            <p:sp>
              <p:nvSpPr>
                <p:cNvPr id="7229" name="Google Shape;7229;p7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70"/>
              <p:cNvGrpSpPr/>
              <p:nvPr/>
            </p:nvGrpSpPr>
            <p:grpSpPr>
              <a:xfrm>
                <a:off x="5187876" y="3608032"/>
                <a:ext cx="31405" cy="27001"/>
                <a:chOff x="5187876" y="3608032"/>
                <a:chExt cx="31405" cy="27001"/>
              </a:xfrm>
            </p:grpSpPr>
            <p:sp>
              <p:nvSpPr>
                <p:cNvPr id="7232" name="Google Shape;7232;p7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4" name="Google Shape;7234;p7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70"/>
              <p:cNvGrpSpPr/>
              <p:nvPr/>
            </p:nvGrpSpPr>
            <p:grpSpPr>
              <a:xfrm>
                <a:off x="5269224" y="3304167"/>
                <a:ext cx="40253" cy="34402"/>
                <a:chOff x="5269224" y="3304167"/>
                <a:chExt cx="40253" cy="34402"/>
              </a:xfrm>
            </p:grpSpPr>
            <p:sp>
              <p:nvSpPr>
                <p:cNvPr id="7237" name="Google Shape;7237;p7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70"/>
              <p:cNvGrpSpPr/>
              <p:nvPr/>
            </p:nvGrpSpPr>
            <p:grpSpPr>
              <a:xfrm>
                <a:off x="5327354" y="3476615"/>
                <a:ext cx="49864" cy="42723"/>
                <a:chOff x="5327354" y="3476615"/>
                <a:chExt cx="49864" cy="42723"/>
              </a:xfrm>
            </p:grpSpPr>
            <p:sp>
              <p:nvSpPr>
                <p:cNvPr id="7240" name="Google Shape;7240;p7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2" name="Google Shape;7242;p7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4" name="Google Shape;7244;p70"/>
              <p:cNvGrpSpPr/>
              <p:nvPr/>
            </p:nvGrpSpPr>
            <p:grpSpPr>
              <a:xfrm>
                <a:off x="5341723" y="3775957"/>
                <a:ext cx="31405" cy="26898"/>
                <a:chOff x="5341723" y="3775957"/>
                <a:chExt cx="31405" cy="26898"/>
              </a:xfrm>
            </p:grpSpPr>
            <p:sp>
              <p:nvSpPr>
                <p:cNvPr id="7245" name="Google Shape;7245;p7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70"/>
              <p:cNvGrpSpPr/>
              <p:nvPr/>
            </p:nvGrpSpPr>
            <p:grpSpPr>
              <a:xfrm>
                <a:off x="5439053" y="3699274"/>
                <a:ext cx="31405" cy="26898"/>
                <a:chOff x="5439053" y="3699274"/>
                <a:chExt cx="31405" cy="26898"/>
              </a:xfrm>
            </p:grpSpPr>
            <p:sp>
              <p:nvSpPr>
                <p:cNvPr id="7248" name="Google Shape;7248;p7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70"/>
              <p:cNvGrpSpPr/>
              <p:nvPr/>
            </p:nvGrpSpPr>
            <p:grpSpPr>
              <a:xfrm>
                <a:off x="5412414" y="3622307"/>
                <a:ext cx="31499" cy="26993"/>
                <a:chOff x="5412414" y="3622307"/>
                <a:chExt cx="31499" cy="26993"/>
              </a:xfrm>
            </p:grpSpPr>
            <p:sp>
              <p:nvSpPr>
                <p:cNvPr id="7251" name="Google Shape;7251;p7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70"/>
              <p:cNvGrpSpPr/>
              <p:nvPr/>
            </p:nvGrpSpPr>
            <p:grpSpPr>
              <a:xfrm>
                <a:off x="5476254" y="3473949"/>
                <a:ext cx="26835" cy="26930"/>
                <a:chOff x="5476254" y="3473949"/>
                <a:chExt cx="26835" cy="26930"/>
              </a:xfrm>
            </p:grpSpPr>
            <p:sp>
              <p:nvSpPr>
                <p:cNvPr id="7254" name="Google Shape;7254;p7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70"/>
              <p:cNvGrpSpPr/>
              <p:nvPr/>
            </p:nvGrpSpPr>
            <p:grpSpPr>
              <a:xfrm>
                <a:off x="5564547" y="3481594"/>
                <a:ext cx="31397" cy="26898"/>
                <a:chOff x="5564547" y="3481594"/>
                <a:chExt cx="31397" cy="26898"/>
              </a:xfrm>
            </p:grpSpPr>
            <p:sp>
              <p:nvSpPr>
                <p:cNvPr id="7257" name="Google Shape;7257;p7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70"/>
              <p:cNvGrpSpPr/>
              <p:nvPr/>
            </p:nvGrpSpPr>
            <p:grpSpPr>
              <a:xfrm>
                <a:off x="5534101" y="3470174"/>
                <a:ext cx="31397" cy="26906"/>
                <a:chOff x="5534101" y="3470174"/>
                <a:chExt cx="31397" cy="26906"/>
              </a:xfrm>
            </p:grpSpPr>
            <p:sp>
              <p:nvSpPr>
                <p:cNvPr id="7260" name="Google Shape;7260;p7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70"/>
              <p:cNvGrpSpPr/>
              <p:nvPr/>
            </p:nvGrpSpPr>
            <p:grpSpPr>
              <a:xfrm>
                <a:off x="5610879" y="3314486"/>
                <a:ext cx="31499" cy="26938"/>
                <a:chOff x="5610879" y="3314486"/>
                <a:chExt cx="31499" cy="26938"/>
              </a:xfrm>
            </p:grpSpPr>
            <p:sp>
              <p:nvSpPr>
                <p:cNvPr id="7263" name="Google Shape;7263;p7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0"/>
              <p:cNvGrpSpPr/>
              <p:nvPr/>
            </p:nvGrpSpPr>
            <p:grpSpPr>
              <a:xfrm>
                <a:off x="4834525" y="3501382"/>
                <a:ext cx="31499" cy="26898"/>
                <a:chOff x="4834525" y="3501382"/>
                <a:chExt cx="31499" cy="26898"/>
              </a:xfrm>
            </p:grpSpPr>
            <p:sp>
              <p:nvSpPr>
                <p:cNvPr id="7266" name="Google Shape;7266;p7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70"/>
              <p:cNvGrpSpPr/>
              <p:nvPr/>
            </p:nvGrpSpPr>
            <p:grpSpPr>
              <a:xfrm>
                <a:off x="4898460" y="3580158"/>
                <a:ext cx="31405" cy="26898"/>
                <a:chOff x="4898460" y="3580158"/>
                <a:chExt cx="31405" cy="26898"/>
              </a:xfrm>
            </p:grpSpPr>
            <p:sp>
              <p:nvSpPr>
                <p:cNvPr id="7269" name="Google Shape;7269;p7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1" name="Google Shape;7271;p70"/>
              <p:cNvGrpSpPr/>
              <p:nvPr/>
            </p:nvGrpSpPr>
            <p:grpSpPr>
              <a:xfrm>
                <a:off x="4882667" y="3608032"/>
                <a:ext cx="31499" cy="27001"/>
                <a:chOff x="4882667" y="3608032"/>
                <a:chExt cx="31499" cy="27001"/>
              </a:xfrm>
            </p:grpSpPr>
            <p:sp>
              <p:nvSpPr>
                <p:cNvPr id="7272" name="Google Shape;7272;p7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4" name="Google Shape;7274;p70"/>
              <p:cNvGrpSpPr/>
              <p:nvPr/>
            </p:nvGrpSpPr>
            <p:grpSpPr>
              <a:xfrm>
                <a:off x="4843373" y="3631407"/>
                <a:ext cx="16273" cy="16186"/>
                <a:chOff x="4843373" y="3631407"/>
                <a:chExt cx="16273" cy="16186"/>
              </a:xfrm>
            </p:grpSpPr>
            <p:sp>
              <p:nvSpPr>
                <p:cNvPr id="7275" name="Google Shape;7275;p7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70"/>
              <p:cNvGrpSpPr/>
              <p:nvPr/>
            </p:nvGrpSpPr>
            <p:grpSpPr>
              <a:xfrm>
                <a:off x="4727773" y="3591578"/>
                <a:ext cx="31499" cy="26898"/>
                <a:chOff x="4727773" y="3591578"/>
                <a:chExt cx="31499" cy="26898"/>
              </a:xfrm>
            </p:grpSpPr>
            <p:sp>
              <p:nvSpPr>
                <p:cNvPr id="7278" name="Google Shape;7278;p7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0" name="Google Shape;7280;p7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2" name="Google Shape;7282;p70"/>
              <p:cNvGrpSpPr/>
              <p:nvPr/>
            </p:nvGrpSpPr>
            <p:grpSpPr>
              <a:xfrm>
                <a:off x="4609421" y="3577398"/>
                <a:ext cx="31499" cy="27001"/>
                <a:chOff x="4609421" y="3577398"/>
                <a:chExt cx="31499" cy="27001"/>
              </a:xfrm>
            </p:grpSpPr>
            <p:sp>
              <p:nvSpPr>
                <p:cNvPr id="7283" name="Google Shape;7283;p7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5" name="Google Shape;7285;p70"/>
              <p:cNvGrpSpPr/>
              <p:nvPr/>
            </p:nvGrpSpPr>
            <p:grpSpPr>
              <a:xfrm>
                <a:off x="4649289" y="3577398"/>
                <a:ext cx="31499" cy="27001"/>
                <a:chOff x="4649289" y="3577398"/>
                <a:chExt cx="31499" cy="27001"/>
              </a:xfrm>
            </p:grpSpPr>
            <p:sp>
              <p:nvSpPr>
                <p:cNvPr id="7286" name="Google Shape;7286;p7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70"/>
              <p:cNvGrpSpPr/>
              <p:nvPr/>
            </p:nvGrpSpPr>
            <p:grpSpPr>
              <a:xfrm>
                <a:off x="4605614" y="3639523"/>
                <a:ext cx="31499" cy="26906"/>
                <a:chOff x="4605614" y="3639523"/>
                <a:chExt cx="31499" cy="26906"/>
              </a:xfrm>
            </p:grpSpPr>
            <p:sp>
              <p:nvSpPr>
                <p:cNvPr id="7289" name="Google Shape;7289;p7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70"/>
              <p:cNvGrpSpPr/>
              <p:nvPr/>
            </p:nvGrpSpPr>
            <p:grpSpPr>
              <a:xfrm>
                <a:off x="4785149" y="3618846"/>
                <a:ext cx="26930" cy="26843"/>
                <a:chOff x="4785149" y="3618846"/>
                <a:chExt cx="26930" cy="26843"/>
              </a:xfrm>
            </p:grpSpPr>
            <p:sp>
              <p:nvSpPr>
                <p:cNvPr id="7292" name="Google Shape;7292;p7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70"/>
              <p:cNvGrpSpPr/>
              <p:nvPr/>
            </p:nvGrpSpPr>
            <p:grpSpPr>
              <a:xfrm>
                <a:off x="4810167" y="3601567"/>
                <a:ext cx="31405" cy="26898"/>
                <a:chOff x="4810167" y="3601567"/>
                <a:chExt cx="31405" cy="26898"/>
              </a:xfrm>
            </p:grpSpPr>
            <p:sp>
              <p:nvSpPr>
                <p:cNvPr id="7295" name="Google Shape;7295;p7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70"/>
              <p:cNvGrpSpPr/>
              <p:nvPr/>
            </p:nvGrpSpPr>
            <p:grpSpPr>
              <a:xfrm>
                <a:off x="4831002" y="3373230"/>
                <a:ext cx="31405" cy="26898"/>
                <a:chOff x="4831002" y="3373230"/>
                <a:chExt cx="31405" cy="26898"/>
              </a:xfrm>
            </p:grpSpPr>
            <p:sp>
              <p:nvSpPr>
                <p:cNvPr id="7298" name="Google Shape;7298;p7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70"/>
              <p:cNvGrpSpPr/>
              <p:nvPr/>
            </p:nvGrpSpPr>
            <p:grpSpPr>
              <a:xfrm>
                <a:off x="4719311" y="3355054"/>
                <a:ext cx="31499" cy="27001"/>
                <a:chOff x="4719311" y="3355054"/>
                <a:chExt cx="31499" cy="27001"/>
              </a:xfrm>
            </p:grpSpPr>
            <p:sp>
              <p:nvSpPr>
                <p:cNvPr id="7301" name="Google Shape;7301;p7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70"/>
              <p:cNvGrpSpPr/>
              <p:nvPr/>
            </p:nvGrpSpPr>
            <p:grpSpPr>
              <a:xfrm>
                <a:off x="4798755" y="3450260"/>
                <a:ext cx="26930" cy="26930"/>
                <a:chOff x="4798755" y="3450260"/>
                <a:chExt cx="26930" cy="26930"/>
              </a:xfrm>
            </p:grpSpPr>
            <p:sp>
              <p:nvSpPr>
                <p:cNvPr id="7304" name="Google Shape;7304;p7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70"/>
              <p:cNvGrpSpPr/>
              <p:nvPr/>
            </p:nvGrpSpPr>
            <p:grpSpPr>
              <a:xfrm>
                <a:off x="4645576" y="3467555"/>
                <a:ext cx="31405" cy="26953"/>
                <a:chOff x="4645576" y="3467555"/>
                <a:chExt cx="31405" cy="26953"/>
              </a:xfrm>
            </p:grpSpPr>
            <p:sp>
              <p:nvSpPr>
                <p:cNvPr id="7307" name="Google Shape;7307;p7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9" name="Google Shape;7309;p70"/>
              <p:cNvGrpSpPr/>
              <p:nvPr/>
            </p:nvGrpSpPr>
            <p:grpSpPr>
              <a:xfrm>
                <a:off x="4687631" y="3583965"/>
                <a:ext cx="31499" cy="26898"/>
                <a:chOff x="4687631" y="3583965"/>
                <a:chExt cx="31499" cy="26898"/>
              </a:xfrm>
            </p:grpSpPr>
            <p:sp>
              <p:nvSpPr>
                <p:cNvPr id="7310" name="Google Shape;7310;p7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70"/>
              <p:cNvGrpSpPr/>
              <p:nvPr/>
            </p:nvGrpSpPr>
            <p:grpSpPr>
              <a:xfrm>
                <a:off x="4719311" y="3471314"/>
                <a:ext cx="31499" cy="27001"/>
                <a:chOff x="4719311" y="3471314"/>
                <a:chExt cx="31499" cy="27001"/>
              </a:xfrm>
            </p:grpSpPr>
            <p:sp>
              <p:nvSpPr>
                <p:cNvPr id="7313" name="Google Shape;7313;p7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70"/>
              <p:cNvGrpSpPr/>
              <p:nvPr/>
            </p:nvGrpSpPr>
            <p:grpSpPr>
              <a:xfrm>
                <a:off x="4719311" y="3434404"/>
                <a:ext cx="31499" cy="26898"/>
                <a:chOff x="4719311" y="3434404"/>
                <a:chExt cx="31499" cy="26898"/>
              </a:xfrm>
            </p:grpSpPr>
            <p:sp>
              <p:nvSpPr>
                <p:cNvPr id="7316" name="Google Shape;7316;p7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8" name="Google Shape;7318;p70"/>
              <p:cNvGrpSpPr/>
              <p:nvPr/>
            </p:nvGrpSpPr>
            <p:grpSpPr>
              <a:xfrm>
                <a:off x="4768876" y="3401772"/>
                <a:ext cx="31499" cy="26898"/>
                <a:chOff x="4768876" y="3401772"/>
                <a:chExt cx="31499" cy="26898"/>
              </a:xfrm>
            </p:grpSpPr>
            <p:sp>
              <p:nvSpPr>
                <p:cNvPr id="7319" name="Google Shape;7319;p7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0"/>
              <p:cNvGrpSpPr/>
              <p:nvPr/>
            </p:nvGrpSpPr>
            <p:grpSpPr>
              <a:xfrm>
                <a:off x="4762214" y="3471377"/>
                <a:ext cx="26938" cy="26938"/>
                <a:chOff x="4762214" y="3471377"/>
                <a:chExt cx="26938" cy="26938"/>
              </a:xfrm>
            </p:grpSpPr>
            <p:sp>
              <p:nvSpPr>
                <p:cNvPr id="7322" name="Google Shape;7322;p7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70"/>
              <p:cNvGrpSpPr/>
              <p:nvPr/>
            </p:nvGrpSpPr>
            <p:grpSpPr>
              <a:xfrm>
                <a:off x="4790473" y="3344782"/>
                <a:ext cx="31405" cy="26898"/>
                <a:chOff x="4790473" y="3344782"/>
                <a:chExt cx="31405" cy="26898"/>
              </a:xfrm>
            </p:grpSpPr>
            <p:sp>
              <p:nvSpPr>
                <p:cNvPr id="7325" name="Google Shape;7325;p7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70"/>
              <p:cNvGrpSpPr/>
              <p:nvPr/>
            </p:nvGrpSpPr>
            <p:grpSpPr>
              <a:xfrm>
                <a:off x="4823774" y="3950733"/>
                <a:ext cx="37398" cy="32034"/>
                <a:chOff x="4823774" y="3950733"/>
                <a:chExt cx="37398" cy="32034"/>
              </a:xfrm>
            </p:grpSpPr>
            <p:sp>
              <p:nvSpPr>
                <p:cNvPr id="7328" name="Google Shape;7328;p7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70"/>
              <p:cNvGrpSpPr/>
              <p:nvPr/>
            </p:nvGrpSpPr>
            <p:grpSpPr>
              <a:xfrm>
                <a:off x="4823396" y="4110566"/>
                <a:ext cx="31405" cy="26906"/>
                <a:chOff x="4823396" y="4110566"/>
                <a:chExt cx="31405" cy="26906"/>
              </a:xfrm>
            </p:grpSpPr>
            <p:sp>
              <p:nvSpPr>
                <p:cNvPr id="7331" name="Google Shape;7331;p7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70"/>
              <p:cNvGrpSpPr/>
              <p:nvPr/>
            </p:nvGrpSpPr>
            <p:grpSpPr>
              <a:xfrm>
                <a:off x="4838332" y="3821150"/>
                <a:ext cx="31499" cy="26898"/>
                <a:chOff x="4838332" y="3821150"/>
                <a:chExt cx="31499" cy="26898"/>
              </a:xfrm>
            </p:grpSpPr>
            <p:sp>
              <p:nvSpPr>
                <p:cNvPr id="7334" name="Google Shape;7334;p7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70"/>
              <p:cNvGrpSpPr/>
              <p:nvPr/>
            </p:nvGrpSpPr>
            <p:grpSpPr>
              <a:xfrm>
                <a:off x="4661275" y="3815007"/>
                <a:ext cx="36824" cy="31523"/>
                <a:chOff x="4661275" y="3815007"/>
                <a:chExt cx="36824" cy="31523"/>
              </a:xfrm>
            </p:grpSpPr>
            <p:sp>
              <p:nvSpPr>
                <p:cNvPr id="7337" name="Google Shape;7337;p7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70"/>
              <p:cNvGrpSpPr/>
              <p:nvPr/>
            </p:nvGrpSpPr>
            <p:grpSpPr>
              <a:xfrm>
                <a:off x="4558998" y="3851037"/>
                <a:ext cx="33591" cy="28699"/>
                <a:chOff x="4558998" y="3851037"/>
                <a:chExt cx="33591" cy="28699"/>
              </a:xfrm>
            </p:grpSpPr>
            <p:sp>
              <p:nvSpPr>
                <p:cNvPr id="7340" name="Google Shape;7340;p7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70"/>
              <p:cNvGrpSpPr/>
              <p:nvPr/>
            </p:nvGrpSpPr>
            <p:grpSpPr>
              <a:xfrm>
                <a:off x="4696762" y="3638587"/>
                <a:ext cx="33591" cy="28794"/>
                <a:chOff x="4696762" y="3638587"/>
                <a:chExt cx="33591" cy="28794"/>
              </a:xfrm>
            </p:grpSpPr>
            <p:sp>
              <p:nvSpPr>
                <p:cNvPr id="7343" name="Google Shape;7343;p7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0"/>
              <p:cNvGrpSpPr/>
              <p:nvPr/>
            </p:nvGrpSpPr>
            <p:grpSpPr>
              <a:xfrm>
                <a:off x="4929479" y="3939140"/>
                <a:ext cx="33497" cy="28692"/>
                <a:chOff x="4929479" y="3939140"/>
                <a:chExt cx="33497" cy="28692"/>
              </a:xfrm>
            </p:grpSpPr>
            <p:sp>
              <p:nvSpPr>
                <p:cNvPr id="7346" name="Google Shape;7346;p7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8" name="Google Shape;7348;p70"/>
              <p:cNvGrpSpPr/>
              <p:nvPr/>
            </p:nvGrpSpPr>
            <p:grpSpPr>
              <a:xfrm>
                <a:off x="4907119" y="3986039"/>
                <a:ext cx="33497" cy="28699"/>
                <a:chOff x="4907119" y="3986039"/>
                <a:chExt cx="33497" cy="28699"/>
              </a:xfrm>
            </p:grpSpPr>
            <p:sp>
              <p:nvSpPr>
                <p:cNvPr id="7349" name="Google Shape;7349;p7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70"/>
              <p:cNvGrpSpPr/>
              <p:nvPr/>
            </p:nvGrpSpPr>
            <p:grpSpPr>
              <a:xfrm>
                <a:off x="4911783" y="4048102"/>
                <a:ext cx="33591" cy="28762"/>
                <a:chOff x="4911783" y="4048102"/>
                <a:chExt cx="33591" cy="28762"/>
              </a:xfrm>
            </p:grpSpPr>
            <p:sp>
              <p:nvSpPr>
                <p:cNvPr id="7352" name="Google Shape;7352;p7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4" name="Google Shape;7354;p7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6" name="Google Shape;7356;p70"/>
              <p:cNvGrpSpPr/>
              <p:nvPr/>
            </p:nvGrpSpPr>
            <p:grpSpPr>
              <a:xfrm>
                <a:off x="4762623" y="3837847"/>
                <a:ext cx="42416" cy="36273"/>
                <a:chOff x="4762623" y="3837847"/>
                <a:chExt cx="42416" cy="36273"/>
              </a:xfrm>
            </p:grpSpPr>
            <p:sp>
              <p:nvSpPr>
                <p:cNvPr id="7357" name="Google Shape;7357;p7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70"/>
              <p:cNvGrpSpPr/>
              <p:nvPr/>
            </p:nvGrpSpPr>
            <p:grpSpPr>
              <a:xfrm>
                <a:off x="4746044" y="4104966"/>
                <a:ext cx="33497" cy="28699"/>
                <a:chOff x="4746044" y="4104966"/>
                <a:chExt cx="33497" cy="28699"/>
              </a:xfrm>
            </p:grpSpPr>
            <p:sp>
              <p:nvSpPr>
                <p:cNvPr id="7360" name="Google Shape;7360;p7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70"/>
              <p:cNvGrpSpPr/>
              <p:nvPr/>
            </p:nvGrpSpPr>
            <p:grpSpPr>
              <a:xfrm>
                <a:off x="4859646" y="4162554"/>
                <a:ext cx="33591" cy="28762"/>
                <a:chOff x="4859646" y="4162554"/>
                <a:chExt cx="33591" cy="28762"/>
              </a:xfrm>
            </p:grpSpPr>
            <p:sp>
              <p:nvSpPr>
                <p:cNvPr id="7363" name="Google Shape;7363;p7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5" name="Google Shape;7365;p70"/>
            <p:cNvGrpSpPr/>
            <p:nvPr/>
          </p:nvGrpSpPr>
          <p:grpSpPr>
            <a:xfrm>
              <a:off x="3597785" y="3274438"/>
              <a:ext cx="855610" cy="1122100"/>
              <a:chOff x="3597785" y="3274438"/>
              <a:chExt cx="855610" cy="1122100"/>
            </a:xfrm>
          </p:grpSpPr>
          <p:grpSp>
            <p:nvGrpSpPr>
              <p:cNvPr id="7366" name="Google Shape;7366;p70"/>
              <p:cNvGrpSpPr/>
              <p:nvPr/>
            </p:nvGrpSpPr>
            <p:grpSpPr>
              <a:xfrm>
                <a:off x="3617857" y="3284717"/>
                <a:ext cx="826785" cy="1099165"/>
                <a:chOff x="3617857" y="3284717"/>
                <a:chExt cx="826785" cy="1099165"/>
              </a:xfrm>
            </p:grpSpPr>
            <p:sp>
              <p:nvSpPr>
                <p:cNvPr id="7367" name="Google Shape;7367;p7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70"/>
              <p:cNvGrpSpPr/>
              <p:nvPr/>
            </p:nvGrpSpPr>
            <p:grpSpPr>
              <a:xfrm>
                <a:off x="4180904" y="4251758"/>
                <a:ext cx="37783" cy="32420"/>
                <a:chOff x="4180904" y="4251758"/>
                <a:chExt cx="37783" cy="32420"/>
              </a:xfrm>
            </p:grpSpPr>
            <p:sp>
              <p:nvSpPr>
                <p:cNvPr id="7424" name="Google Shape;7424;p7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70"/>
              <p:cNvGrpSpPr/>
              <p:nvPr/>
            </p:nvGrpSpPr>
            <p:grpSpPr>
              <a:xfrm>
                <a:off x="4201644" y="4081324"/>
                <a:ext cx="37783" cy="32364"/>
                <a:chOff x="4201644" y="4081324"/>
                <a:chExt cx="37783" cy="32364"/>
              </a:xfrm>
            </p:grpSpPr>
            <p:sp>
              <p:nvSpPr>
                <p:cNvPr id="7427" name="Google Shape;7427;p7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70"/>
              <p:cNvGrpSpPr/>
              <p:nvPr/>
            </p:nvGrpSpPr>
            <p:grpSpPr>
              <a:xfrm>
                <a:off x="4284416" y="3887428"/>
                <a:ext cx="37783" cy="32451"/>
                <a:chOff x="4284416" y="3887428"/>
                <a:chExt cx="37783" cy="32451"/>
              </a:xfrm>
            </p:grpSpPr>
            <p:sp>
              <p:nvSpPr>
                <p:cNvPr id="7430" name="Google Shape;7430;p7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70"/>
              <p:cNvGrpSpPr/>
              <p:nvPr/>
            </p:nvGrpSpPr>
            <p:grpSpPr>
              <a:xfrm>
                <a:off x="4223721" y="3860404"/>
                <a:ext cx="37870" cy="32364"/>
                <a:chOff x="4223721" y="3860404"/>
                <a:chExt cx="37870" cy="32364"/>
              </a:xfrm>
            </p:grpSpPr>
            <p:sp>
              <p:nvSpPr>
                <p:cNvPr id="7433" name="Google Shape;7433;p7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70"/>
              <p:cNvGrpSpPr/>
              <p:nvPr/>
            </p:nvGrpSpPr>
            <p:grpSpPr>
              <a:xfrm>
                <a:off x="4104889" y="3699242"/>
                <a:ext cx="37776" cy="32357"/>
                <a:chOff x="4104889" y="3699242"/>
                <a:chExt cx="37776" cy="32357"/>
              </a:xfrm>
            </p:grpSpPr>
            <p:sp>
              <p:nvSpPr>
                <p:cNvPr id="7436" name="Google Shape;7436;p7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70"/>
              <p:cNvGrpSpPr/>
              <p:nvPr/>
            </p:nvGrpSpPr>
            <p:grpSpPr>
              <a:xfrm>
                <a:off x="4143608" y="3475121"/>
                <a:ext cx="37878" cy="32420"/>
                <a:chOff x="4143608" y="3475121"/>
                <a:chExt cx="37878" cy="32420"/>
              </a:xfrm>
            </p:grpSpPr>
            <p:sp>
              <p:nvSpPr>
                <p:cNvPr id="7439" name="Google Shape;7439;p7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70"/>
              <p:cNvGrpSpPr/>
              <p:nvPr/>
            </p:nvGrpSpPr>
            <p:grpSpPr>
              <a:xfrm>
                <a:off x="4217248" y="3570893"/>
                <a:ext cx="37776" cy="32364"/>
                <a:chOff x="4217248" y="3570893"/>
                <a:chExt cx="37776" cy="32364"/>
              </a:xfrm>
            </p:grpSpPr>
            <p:sp>
              <p:nvSpPr>
                <p:cNvPr id="7442" name="Google Shape;7442;p7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70"/>
              <p:cNvGrpSpPr/>
              <p:nvPr/>
            </p:nvGrpSpPr>
            <p:grpSpPr>
              <a:xfrm>
                <a:off x="4255307" y="3431612"/>
                <a:ext cx="37776" cy="32451"/>
                <a:chOff x="4255307" y="3431612"/>
                <a:chExt cx="37776" cy="32451"/>
              </a:xfrm>
            </p:grpSpPr>
            <p:sp>
              <p:nvSpPr>
                <p:cNvPr id="7445" name="Google Shape;7445;p7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70"/>
              <p:cNvGrpSpPr/>
              <p:nvPr/>
            </p:nvGrpSpPr>
            <p:grpSpPr>
              <a:xfrm>
                <a:off x="3853052" y="3577398"/>
                <a:ext cx="37776" cy="32420"/>
                <a:chOff x="3853052" y="3577398"/>
                <a:chExt cx="37776" cy="32420"/>
              </a:xfrm>
            </p:grpSpPr>
            <p:sp>
              <p:nvSpPr>
                <p:cNvPr id="7448" name="Google Shape;7448;p7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70"/>
              <p:cNvGrpSpPr/>
              <p:nvPr/>
            </p:nvGrpSpPr>
            <p:grpSpPr>
              <a:xfrm>
                <a:off x="4039908" y="3412107"/>
                <a:ext cx="37776" cy="32357"/>
                <a:chOff x="4039908" y="3412107"/>
                <a:chExt cx="37776" cy="32357"/>
              </a:xfrm>
            </p:grpSpPr>
            <p:sp>
              <p:nvSpPr>
                <p:cNvPr id="7451" name="Google Shape;7451;p7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70"/>
              <p:cNvGrpSpPr/>
              <p:nvPr/>
            </p:nvGrpSpPr>
            <p:grpSpPr>
              <a:xfrm>
                <a:off x="4017360" y="3342061"/>
                <a:ext cx="37870" cy="32380"/>
                <a:chOff x="4017360" y="3342061"/>
                <a:chExt cx="37870" cy="32380"/>
              </a:xfrm>
            </p:grpSpPr>
            <p:sp>
              <p:nvSpPr>
                <p:cNvPr id="7454" name="Google Shape;7454;p7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6" name="Google Shape;7456;p7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8" name="Google Shape;7458;p70"/>
              <p:cNvGrpSpPr/>
              <p:nvPr/>
            </p:nvGrpSpPr>
            <p:grpSpPr>
              <a:xfrm>
                <a:off x="3750870" y="3418650"/>
                <a:ext cx="37776" cy="32380"/>
                <a:chOff x="3750870" y="3418650"/>
                <a:chExt cx="37776" cy="32380"/>
              </a:xfrm>
            </p:grpSpPr>
            <p:sp>
              <p:nvSpPr>
                <p:cNvPr id="7459" name="Google Shape;7459;p7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70"/>
              <p:cNvGrpSpPr/>
              <p:nvPr/>
            </p:nvGrpSpPr>
            <p:grpSpPr>
              <a:xfrm>
                <a:off x="3632509" y="3274438"/>
                <a:ext cx="37783" cy="32357"/>
                <a:chOff x="3632509" y="3274438"/>
                <a:chExt cx="37783" cy="32357"/>
              </a:xfrm>
            </p:grpSpPr>
            <p:sp>
              <p:nvSpPr>
                <p:cNvPr id="7462" name="Google Shape;7462;p7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70"/>
              <p:cNvGrpSpPr/>
              <p:nvPr/>
            </p:nvGrpSpPr>
            <p:grpSpPr>
              <a:xfrm>
                <a:off x="3906424" y="3297561"/>
                <a:ext cx="37776" cy="32451"/>
                <a:chOff x="3906424" y="3297561"/>
                <a:chExt cx="37776" cy="32451"/>
              </a:xfrm>
            </p:grpSpPr>
            <p:sp>
              <p:nvSpPr>
                <p:cNvPr id="7465" name="Google Shape;7465;p7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70"/>
              <p:cNvGrpSpPr/>
              <p:nvPr/>
            </p:nvGrpSpPr>
            <p:grpSpPr>
              <a:xfrm>
                <a:off x="3866084" y="3412107"/>
                <a:ext cx="37776" cy="32357"/>
                <a:chOff x="3866084" y="3412107"/>
                <a:chExt cx="37776" cy="32357"/>
              </a:xfrm>
            </p:grpSpPr>
            <p:sp>
              <p:nvSpPr>
                <p:cNvPr id="7468" name="Google Shape;7468;p7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70"/>
              <p:cNvGrpSpPr/>
              <p:nvPr/>
            </p:nvGrpSpPr>
            <p:grpSpPr>
              <a:xfrm>
                <a:off x="4023919" y="3766409"/>
                <a:ext cx="37783" cy="32357"/>
                <a:chOff x="4023919" y="3766409"/>
                <a:chExt cx="37783" cy="32357"/>
              </a:xfrm>
            </p:grpSpPr>
            <p:sp>
              <p:nvSpPr>
                <p:cNvPr id="7471" name="Google Shape;7471;p7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70"/>
              <p:cNvGrpSpPr/>
              <p:nvPr/>
            </p:nvGrpSpPr>
            <p:grpSpPr>
              <a:xfrm>
                <a:off x="3973882" y="3779449"/>
                <a:ext cx="37776" cy="32357"/>
                <a:chOff x="3973882" y="3779449"/>
                <a:chExt cx="37776" cy="32357"/>
              </a:xfrm>
            </p:grpSpPr>
            <p:sp>
              <p:nvSpPr>
                <p:cNvPr id="7474" name="Google Shape;7474;p7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70"/>
              <p:cNvGrpSpPr/>
              <p:nvPr/>
            </p:nvGrpSpPr>
            <p:grpSpPr>
              <a:xfrm>
                <a:off x="4073398" y="3838028"/>
                <a:ext cx="37776" cy="32380"/>
                <a:chOff x="4073398" y="3838028"/>
                <a:chExt cx="37776" cy="32380"/>
              </a:xfrm>
            </p:grpSpPr>
            <p:sp>
              <p:nvSpPr>
                <p:cNvPr id="7477" name="Google Shape;7477;p7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9" name="Google Shape;7479;p70"/>
              <p:cNvGrpSpPr/>
              <p:nvPr/>
            </p:nvGrpSpPr>
            <p:grpSpPr>
              <a:xfrm>
                <a:off x="4342672" y="4144496"/>
                <a:ext cx="37752" cy="32364"/>
                <a:chOff x="4342672" y="4144496"/>
                <a:chExt cx="37752" cy="32364"/>
              </a:xfrm>
            </p:grpSpPr>
            <p:sp>
              <p:nvSpPr>
                <p:cNvPr id="7480" name="Google Shape;7480;p7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70"/>
              <p:cNvGrpSpPr/>
              <p:nvPr/>
            </p:nvGrpSpPr>
            <p:grpSpPr>
              <a:xfrm>
                <a:off x="4406386" y="4056872"/>
                <a:ext cx="37783" cy="32364"/>
                <a:chOff x="4406386" y="4056872"/>
                <a:chExt cx="37783" cy="32364"/>
              </a:xfrm>
            </p:grpSpPr>
            <p:sp>
              <p:nvSpPr>
                <p:cNvPr id="7483" name="Google Shape;7483;p7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0"/>
              <p:cNvGrpSpPr/>
              <p:nvPr/>
            </p:nvGrpSpPr>
            <p:grpSpPr>
              <a:xfrm>
                <a:off x="4284416" y="4245254"/>
                <a:ext cx="37783" cy="32357"/>
                <a:chOff x="4284416" y="4245254"/>
                <a:chExt cx="37783" cy="32357"/>
              </a:xfrm>
            </p:grpSpPr>
            <p:sp>
              <p:nvSpPr>
                <p:cNvPr id="7486" name="Google Shape;7486;p7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70"/>
              <p:cNvGrpSpPr/>
              <p:nvPr/>
            </p:nvGrpSpPr>
            <p:grpSpPr>
              <a:xfrm>
                <a:off x="4219057" y="4331258"/>
                <a:ext cx="37776" cy="32364"/>
                <a:chOff x="4219057" y="4331258"/>
                <a:chExt cx="37776" cy="32364"/>
              </a:xfrm>
            </p:grpSpPr>
            <p:sp>
              <p:nvSpPr>
                <p:cNvPr id="7489" name="Google Shape;7489;p7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70"/>
              <p:cNvGrpSpPr/>
              <p:nvPr/>
            </p:nvGrpSpPr>
            <p:grpSpPr>
              <a:xfrm>
                <a:off x="4204122" y="4141688"/>
                <a:ext cx="33497" cy="28699"/>
                <a:chOff x="4204122" y="4141688"/>
                <a:chExt cx="33497" cy="28699"/>
              </a:xfrm>
            </p:grpSpPr>
            <p:sp>
              <p:nvSpPr>
                <p:cNvPr id="7492" name="Google Shape;7492;p7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70"/>
              <p:cNvGrpSpPr/>
              <p:nvPr/>
            </p:nvGrpSpPr>
            <p:grpSpPr>
              <a:xfrm>
                <a:off x="4301546" y="4003869"/>
                <a:ext cx="38916" cy="33324"/>
                <a:chOff x="4301546" y="4003869"/>
                <a:chExt cx="38916" cy="33324"/>
              </a:xfrm>
            </p:grpSpPr>
            <p:sp>
              <p:nvSpPr>
                <p:cNvPr id="7495" name="Google Shape;7495;p7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70"/>
              <p:cNvGrpSpPr/>
              <p:nvPr/>
            </p:nvGrpSpPr>
            <p:grpSpPr>
              <a:xfrm>
                <a:off x="4210681" y="3924669"/>
                <a:ext cx="36549" cy="31366"/>
                <a:chOff x="4210681" y="3924669"/>
                <a:chExt cx="36549" cy="31366"/>
              </a:xfrm>
            </p:grpSpPr>
            <p:sp>
              <p:nvSpPr>
                <p:cNvPr id="7498" name="Google Shape;7498;p7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70"/>
              <p:cNvGrpSpPr/>
              <p:nvPr/>
            </p:nvGrpSpPr>
            <p:grpSpPr>
              <a:xfrm>
                <a:off x="3987771" y="3628874"/>
                <a:ext cx="31499" cy="26993"/>
                <a:chOff x="3987771" y="3628874"/>
                <a:chExt cx="31499" cy="26993"/>
              </a:xfrm>
            </p:grpSpPr>
            <p:sp>
              <p:nvSpPr>
                <p:cNvPr id="7501" name="Google Shape;7501;p7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3" name="Google Shape;7503;p70"/>
              <p:cNvGrpSpPr/>
              <p:nvPr/>
            </p:nvGrpSpPr>
            <p:grpSpPr>
              <a:xfrm>
                <a:off x="4087382" y="3775674"/>
                <a:ext cx="31405" cy="26898"/>
                <a:chOff x="4087382" y="3775674"/>
                <a:chExt cx="31405" cy="26898"/>
              </a:xfrm>
            </p:grpSpPr>
            <p:sp>
              <p:nvSpPr>
                <p:cNvPr id="7504" name="Google Shape;7504;p7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70"/>
              <p:cNvGrpSpPr/>
              <p:nvPr/>
            </p:nvGrpSpPr>
            <p:grpSpPr>
              <a:xfrm>
                <a:off x="4118873" y="3856637"/>
                <a:ext cx="31405" cy="26906"/>
                <a:chOff x="4118873" y="3856637"/>
                <a:chExt cx="31405" cy="26906"/>
              </a:xfrm>
            </p:grpSpPr>
            <p:sp>
              <p:nvSpPr>
                <p:cNvPr id="7507" name="Google Shape;7507;p7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70"/>
              <p:cNvGrpSpPr/>
              <p:nvPr/>
            </p:nvGrpSpPr>
            <p:grpSpPr>
              <a:xfrm>
                <a:off x="4168541" y="3639523"/>
                <a:ext cx="31499" cy="26906"/>
                <a:chOff x="4168541" y="3639523"/>
                <a:chExt cx="31499" cy="26906"/>
              </a:xfrm>
            </p:grpSpPr>
            <p:sp>
              <p:nvSpPr>
                <p:cNvPr id="7510" name="Google Shape;7510;p7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70"/>
              <p:cNvGrpSpPr/>
              <p:nvPr/>
            </p:nvGrpSpPr>
            <p:grpSpPr>
              <a:xfrm>
                <a:off x="3965789" y="3393545"/>
                <a:ext cx="31405" cy="26945"/>
                <a:chOff x="3965789" y="3393545"/>
                <a:chExt cx="31405" cy="26945"/>
              </a:xfrm>
            </p:grpSpPr>
            <p:sp>
              <p:nvSpPr>
                <p:cNvPr id="7513" name="Google Shape;7513;p7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5" name="Google Shape;7515;p70"/>
              <p:cNvGrpSpPr/>
              <p:nvPr/>
            </p:nvGrpSpPr>
            <p:grpSpPr>
              <a:xfrm>
                <a:off x="3925166" y="3491008"/>
                <a:ext cx="31405" cy="27001"/>
                <a:chOff x="3925166" y="3491008"/>
                <a:chExt cx="31405" cy="27001"/>
              </a:xfrm>
            </p:grpSpPr>
            <p:sp>
              <p:nvSpPr>
                <p:cNvPr id="7516" name="Google Shape;7516;p7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70"/>
              <p:cNvGrpSpPr/>
              <p:nvPr/>
            </p:nvGrpSpPr>
            <p:grpSpPr>
              <a:xfrm>
                <a:off x="3682845" y="3340976"/>
                <a:ext cx="31397" cy="26898"/>
                <a:chOff x="3682845" y="3340976"/>
                <a:chExt cx="31397" cy="26898"/>
              </a:xfrm>
            </p:grpSpPr>
            <p:sp>
              <p:nvSpPr>
                <p:cNvPr id="7519" name="Google Shape;7519;p7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70"/>
              <p:cNvGrpSpPr/>
              <p:nvPr/>
            </p:nvGrpSpPr>
            <p:grpSpPr>
              <a:xfrm>
                <a:off x="3795393" y="3353725"/>
                <a:ext cx="31499" cy="26993"/>
                <a:chOff x="3795393" y="3353725"/>
                <a:chExt cx="31499" cy="26993"/>
              </a:xfrm>
            </p:grpSpPr>
            <p:sp>
              <p:nvSpPr>
                <p:cNvPr id="7522" name="Google Shape;7522;p7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70"/>
              <p:cNvGrpSpPr/>
              <p:nvPr/>
            </p:nvGrpSpPr>
            <p:grpSpPr>
              <a:xfrm>
                <a:off x="4176909" y="4363221"/>
                <a:ext cx="38924" cy="33316"/>
                <a:chOff x="4176909" y="4363221"/>
                <a:chExt cx="38924" cy="33316"/>
              </a:xfrm>
            </p:grpSpPr>
            <p:sp>
              <p:nvSpPr>
                <p:cNvPr id="7525" name="Google Shape;7525;p7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70"/>
              <p:cNvGrpSpPr/>
              <p:nvPr/>
            </p:nvGrpSpPr>
            <p:grpSpPr>
              <a:xfrm>
                <a:off x="4226191" y="4007660"/>
                <a:ext cx="33560" cy="28770"/>
                <a:chOff x="4226191" y="4007660"/>
                <a:chExt cx="33560" cy="28770"/>
              </a:xfrm>
            </p:grpSpPr>
            <p:sp>
              <p:nvSpPr>
                <p:cNvPr id="7528" name="Google Shape;7528;p7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70"/>
              <p:cNvGrpSpPr/>
              <p:nvPr/>
            </p:nvGrpSpPr>
            <p:grpSpPr>
              <a:xfrm>
                <a:off x="3597785" y="3377045"/>
                <a:ext cx="33591" cy="28699"/>
                <a:chOff x="3597785" y="3377045"/>
                <a:chExt cx="33591" cy="28699"/>
              </a:xfrm>
            </p:grpSpPr>
            <p:sp>
              <p:nvSpPr>
                <p:cNvPr id="7531" name="Google Shape;7531;p7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70"/>
              <p:cNvGrpSpPr/>
              <p:nvPr/>
            </p:nvGrpSpPr>
            <p:grpSpPr>
              <a:xfrm>
                <a:off x="3887870" y="3669796"/>
                <a:ext cx="33591" cy="28692"/>
                <a:chOff x="3887870" y="3669796"/>
                <a:chExt cx="33591" cy="28692"/>
              </a:xfrm>
            </p:grpSpPr>
            <p:sp>
              <p:nvSpPr>
                <p:cNvPr id="7534" name="Google Shape;7534;p7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70"/>
              <p:cNvGrpSpPr/>
              <p:nvPr/>
            </p:nvGrpSpPr>
            <p:grpSpPr>
              <a:xfrm>
                <a:off x="3818320" y="3481625"/>
                <a:ext cx="33497" cy="28770"/>
                <a:chOff x="3818320" y="3481625"/>
                <a:chExt cx="33497" cy="28770"/>
              </a:xfrm>
            </p:grpSpPr>
            <p:sp>
              <p:nvSpPr>
                <p:cNvPr id="7537" name="Google Shape;7537;p7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70"/>
              <p:cNvGrpSpPr/>
              <p:nvPr/>
            </p:nvGrpSpPr>
            <p:grpSpPr>
              <a:xfrm>
                <a:off x="4278139" y="4120948"/>
                <a:ext cx="37492" cy="32129"/>
                <a:chOff x="4278139" y="4120948"/>
                <a:chExt cx="37492" cy="32129"/>
              </a:xfrm>
            </p:grpSpPr>
            <p:sp>
              <p:nvSpPr>
                <p:cNvPr id="7540" name="Google Shape;7540;p7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70"/>
              <p:cNvGrpSpPr/>
              <p:nvPr/>
            </p:nvGrpSpPr>
            <p:grpSpPr>
              <a:xfrm>
                <a:off x="4419898" y="3977388"/>
                <a:ext cx="33497" cy="28692"/>
                <a:chOff x="4419898" y="3977388"/>
                <a:chExt cx="33497" cy="28692"/>
              </a:xfrm>
            </p:grpSpPr>
            <p:sp>
              <p:nvSpPr>
                <p:cNvPr id="7543" name="Google Shape;7543;p7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70"/>
              <p:cNvGrpSpPr/>
              <p:nvPr/>
            </p:nvGrpSpPr>
            <p:grpSpPr>
              <a:xfrm>
                <a:off x="4158930" y="4034684"/>
                <a:ext cx="33497" cy="28762"/>
                <a:chOff x="4158930" y="4034684"/>
                <a:chExt cx="33497" cy="28762"/>
              </a:xfrm>
            </p:grpSpPr>
            <p:sp>
              <p:nvSpPr>
                <p:cNvPr id="7546" name="Google Shape;7546;p7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70"/>
              <p:cNvGrpSpPr/>
              <p:nvPr/>
            </p:nvGrpSpPr>
            <p:grpSpPr>
              <a:xfrm>
                <a:off x="4134949" y="3957049"/>
                <a:ext cx="33497" cy="28770"/>
                <a:chOff x="4134949" y="3957049"/>
                <a:chExt cx="33497" cy="28770"/>
              </a:xfrm>
            </p:grpSpPr>
            <p:sp>
              <p:nvSpPr>
                <p:cNvPr id="7549" name="Google Shape;7549;p7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1" name="Google Shape;7551;p70"/>
              <p:cNvGrpSpPr/>
              <p:nvPr/>
            </p:nvGrpSpPr>
            <p:grpSpPr>
              <a:xfrm>
                <a:off x="4193653" y="4184403"/>
                <a:ext cx="43580" cy="37264"/>
                <a:chOff x="4193653" y="4184403"/>
                <a:chExt cx="43580" cy="37264"/>
              </a:xfrm>
            </p:grpSpPr>
            <p:sp>
              <p:nvSpPr>
                <p:cNvPr id="7552" name="Google Shape;7552;p7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70"/>
              <p:cNvGrpSpPr/>
              <p:nvPr/>
            </p:nvGrpSpPr>
            <p:grpSpPr>
              <a:xfrm>
                <a:off x="4343600" y="3943844"/>
                <a:ext cx="43580" cy="37312"/>
                <a:chOff x="4343600" y="3943844"/>
                <a:chExt cx="43580" cy="37312"/>
              </a:xfrm>
            </p:grpSpPr>
            <p:sp>
              <p:nvSpPr>
                <p:cNvPr id="7555" name="Google Shape;7555;p7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70"/>
              <p:cNvGrpSpPr/>
              <p:nvPr/>
            </p:nvGrpSpPr>
            <p:grpSpPr>
              <a:xfrm>
                <a:off x="4172339" y="3381693"/>
                <a:ext cx="31499" cy="27001"/>
                <a:chOff x="4172339" y="3381693"/>
                <a:chExt cx="31499" cy="27001"/>
              </a:xfrm>
            </p:grpSpPr>
            <p:sp>
              <p:nvSpPr>
                <p:cNvPr id="7558" name="Google Shape;7558;p7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563"/>
        <p:cNvGrpSpPr/>
        <p:nvPr/>
      </p:nvGrpSpPr>
      <p:grpSpPr>
        <a:xfrm>
          <a:off x="0" y="0"/>
          <a:ext cx="0" cy="0"/>
          <a:chOff x="0" y="0"/>
          <a:chExt cx="0" cy="0"/>
        </a:xfrm>
      </p:grpSpPr>
      <p:grpSp>
        <p:nvGrpSpPr>
          <p:cNvPr id="7564" name="Google Shape;7564;p71"/>
          <p:cNvGrpSpPr/>
          <p:nvPr/>
        </p:nvGrpSpPr>
        <p:grpSpPr>
          <a:xfrm>
            <a:off x="2126623" y="3607908"/>
            <a:ext cx="1102891" cy="760337"/>
            <a:chOff x="4967783" y="2151471"/>
            <a:chExt cx="3920692" cy="2702940"/>
          </a:xfrm>
        </p:grpSpPr>
        <p:grpSp>
          <p:nvGrpSpPr>
            <p:cNvPr id="7565" name="Google Shape;7565;p71"/>
            <p:cNvGrpSpPr/>
            <p:nvPr/>
          </p:nvGrpSpPr>
          <p:grpSpPr>
            <a:xfrm>
              <a:off x="5045709" y="2252109"/>
              <a:ext cx="3761071" cy="2501708"/>
              <a:chOff x="2691784" y="1805334"/>
              <a:chExt cx="3761071" cy="2501708"/>
            </a:xfrm>
          </p:grpSpPr>
          <p:sp>
            <p:nvSpPr>
              <p:cNvPr id="7566" name="Google Shape;7566;p7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71"/>
            <p:cNvGrpSpPr/>
            <p:nvPr/>
          </p:nvGrpSpPr>
          <p:grpSpPr>
            <a:xfrm>
              <a:off x="4967783" y="2151471"/>
              <a:ext cx="3920692" cy="2702940"/>
              <a:chOff x="2613858" y="1704696"/>
              <a:chExt cx="3920692" cy="2702940"/>
            </a:xfrm>
          </p:grpSpPr>
          <p:sp>
            <p:nvSpPr>
              <p:cNvPr id="7574" name="Google Shape;7574;p7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9" name="Google Shape;7579;p71"/>
          <p:cNvGrpSpPr/>
          <p:nvPr/>
        </p:nvGrpSpPr>
        <p:grpSpPr>
          <a:xfrm>
            <a:off x="3530532" y="1496185"/>
            <a:ext cx="1561911" cy="708580"/>
            <a:chOff x="3530532" y="1496185"/>
            <a:chExt cx="1561911" cy="708580"/>
          </a:xfrm>
        </p:grpSpPr>
        <p:grpSp>
          <p:nvGrpSpPr>
            <p:cNvPr id="7580" name="Google Shape;7580;p71"/>
            <p:cNvGrpSpPr/>
            <p:nvPr/>
          </p:nvGrpSpPr>
          <p:grpSpPr>
            <a:xfrm>
              <a:off x="3720318" y="1857562"/>
              <a:ext cx="1372125" cy="54"/>
              <a:chOff x="3720318" y="1857562"/>
              <a:chExt cx="1372125" cy="54"/>
            </a:xfrm>
          </p:grpSpPr>
          <p:cxnSp>
            <p:nvCxnSpPr>
              <p:cNvPr id="7581" name="Google Shape;7581;p71"/>
              <p:cNvCxnSpPr>
                <a:endCxn id="7582"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83" name="Google Shape;7583;p7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84" name="Google Shape;7584;p7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585" name="Google Shape;7585;p71"/>
              <p:cNvCxnSpPr>
                <a:stCxn id="7582"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586" name="Google Shape;7586;p71"/>
            <p:cNvGrpSpPr/>
            <p:nvPr/>
          </p:nvGrpSpPr>
          <p:grpSpPr>
            <a:xfrm>
              <a:off x="3567462" y="1496185"/>
              <a:ext cx="286587" cy="272914"/>
              <a:chOff x="3567462" y="1496185"/>
              <a:chExt cx="286587" cy="272914"/>
            </a:xfrm>
          </p:grpSpPr>
          <p:cxnSp>
            <p:nvCxnSpPr>
              <p:cNvPr id="7587" name="Google Shape;7587;p7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88" name="Google Shape;7588;p71"/>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9" name="Google Shape;7589;p7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1" name="Google Shape;7591;p71"/>
            <p:cNvGrpSpPr/>
            <p:nvPr/>
          </p:nvGrpSpPr>
          <p:grpSpPr>
            <a:xfrm>
              <a:off x="3929014" y="1960574"/>
              <a:ext cx="286587" cy="242378"/>
              <a:chOff x="3929014" y="1960574"/>
              <a:chExt cx="286587" cy="242378"/>
            </a:xfrm>
          </p:grpSpPr>
          <p:cxnSp>
            <p:nvCxnSpPr>
              <p:cNvPr id="7592" name="Google Shape;7592;p7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593" name="Google Shape;7593;p71"/>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4" name="Google Shape;7594;p71"/>
            <p:cNvGrpSpPr/>
            <p:nvPr/>
          </p:nvGrpSpPr>
          <p:grpSpPr>
            <a:xfrm>
              <a:off x="4290828" y="1496185"/>
              <a:ext cx="286587" cy="272914"/>
              <a:chOff x="4290828" y="1496185"/>
              <a:chExt cx="286587" cy="272914"/>
            </a:xfrm>
          </p:grpSpPr>
          <p:cxnSp>
            <p:nvCxnSpPr>
              <p:cNvPr id="7595" name="Google Shape;7595;p7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596" name="Google Shape;7596;p71"/>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7" name="Google Shape;7597;p7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8" name="Google Shape;7598;p71"/>
            <p:cNvGrpSpPr/>
            <p:nvPr/>
          </p:nvGrpSpPr>
          <p:grpSpPr>
            <a:xfrm>
              <a:off x="4657726" y="1959674"/>
              <a:ext cx="286500" cy="245092"/>
              <a:chOff x="4657726" y="1959674"/>
              <a:chExt cx="286500" cy="245092"/>
            </a:xfrm>
          </p:grpSpPr>
          <p:cxnSp>
            <p:nvCxnSpPr>
              <p:cNvPr id="7599" name="Google Shape;7599;p7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600" name="Google Shape;7600;p7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1" name="Google Shape;7601;p71"/>
          <p:cNvGrpSpPr/>
          <p:nvPr/>
        </p:nvGrpSpPr>
        <p:grpSpPr>
          <a:xfrm>
            <a:off x="3512551" y="2358282"/>
            <a:ext cx="1597045" cy="378522"/>
            <a:chOff x="3512551" y="2358282"/>
            <a:chExt cx="1597045" cy="378522"/>
          </a:xfrm>
        </p:grpSpPr>
        <p:grpSp>
          <p:nvGrpSpPr>
            <p:cNvPr id="7602" name="Google Shape;7602;p71"/>
            <p:cNvGrpSpPr/>
            <p:nvPr/>
          </p:nvGrpSpPr>
          <p:grpSpPr>
            <a:xfrm>
              <a:off x="3738198" y="2553002"/>
              <a:ext cx="1145834" cy="117"/>
              <a:chOff x="3738198" y="2553002"/>
              <a:chExt cx="1145834" cy="117"/>
            </a:xfrm>
          </p:grpSpPr>
          <p:cxnSp>
            <p:nvCxnSpPr>
              <p:cNvPr id="7603" name="Google Shape;7603;p7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04" name="Google Shape;7604;p7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605" name="Google Shape;7605;p71"/>
              <p:cNvCxnSpPr>
                <a:stCxn id="7606" idx="6"/>
                <a:endCxn id="7607"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608" name="Google Shape;7608;p71"/>
            <p:cNvGrpSpPr/>
            <p:nvPr/>
          </p:nvGrpSpPr>
          <p:grpSpPr>
            <a:xfrm>
              <a:off x="3969644" y="2440153"/>
              <a:ext cx="225853" cy="296651"/>
              <a:chOff x="3969644" y="2440153"/>
              <a:chExt cx="225853" cy="296651"/>
            </a:xfrm>
          </p:grpSpPr>
          <p:cxnSp>
            <p:nvCxnSpPr>
              <p:cNvPr id="7609" name="Google Shape;7609;p71"/>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607" name="Google Shape;7607;p71"/>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71"/>
            <p:cNvGrpSpPr/>
            <p:nvPr/>
          </p:nvGrpSpPr>
          <p:grpSpPr>
            <a:xfrm>
              <a:off x="4426818" y="2358282"/>
              <a:ext cx="225613" cy="307569"/>
              <a:chOff x="4426818" y="2358282"/>
              <a:chExt cx="225613" cy="307569"/>
            </a:xfrm>
          </p:grpSpPr>
          <p:cxnSp>
            <p:nvCxnSpPr>
              <p:cNvPr id="7612" name="Google Shape;7612;p71"/>
              <p:cNvCxnSpPr>
                <a:stCxn id="7613"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614" name="Google Shape;7614;p71"/>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5" name="Google Shape;7615;p71"/>
            <p:cNvGrpSpPr/>
            <p:nvPr/>
          </p:nvGrpSpPr>
          <p:grpSpPr>
            <a:xfrm>
              <a:off x="4883984" y="2440153"/>
              <a:ext cx="225613" cy="296486"/>
              <a:chOff x="4883984" y="2440153"/>
              <a:chExt cx="225613" cy="296486"/>
            </a:xfrm>
          </p:grpSpPr>
          <p:cxnSp>
            <p:nvCxnSpPr>
              <p:cNvPr id="7616" name="Google Shape;7616;p71"/>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617" name="Google Shape;7617;p71"/>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71"/>
            <p:cNvGrpSpPr/>
            <p:nvPr/>
          </p:nvGrpSpPr>
          <p:grpSpPr>
            <a:xfrm>
              <a:off x="3512551" y="2358356"/>
              <a:ext cx="225647" cy="307629"/>
              <a:chOff x="2182679" y="2005014"/>
              <a:chExt cx="792300" cy="1080158"/>
            </a:xfrm>
          </p:grpSpPr>
          <p:cxnSp>
            <p:nvCxnSpPr>
              <p:cNvPr id="7620" name="Google Shape;7620;p71"/>
              <p:cNvCxnSpPr>
                <a:stCxn id="762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606" name="Google Shape;7606;p7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2" name="Google Shape;7622;p71"/>
          <p:cNvGrpSpPr/>
          <p:nvPr/>
        </p:nvGrpSpPr>
        <p:grpSpPr>
          <a:xfrm>
            <a:off x="6872633" y="1182079"/>
            <a:ext cx="1559809" cy="722610"/>
            <a:chOff x="634175" y="2986275"/>
            <a:chExt cx="3147949" cy="1458344"/>
          </a:xfrm>
        </p:grpSpPr>
        <p:cxnSp>
          <p:nvCxnSpPr>
            <p:cNvPr id="7623" name="Google Shape;7623;p71"/>
            <p:cNvCxnSpPr>
              <a:stCxn id="7624" idx="4"/>
              <a:endCxn id="7625"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626" name="Google Shape;7626;p71"/>
            <p:cNvCxnSpPr>
              <a:stCxn id="7625" idx="0"/>
              <a:endCxn id="7627"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28" name="Google Shape;7628;p71"/>
            <p:cNvCxnSpPr>
              <a:stCxn id="7627" idx="4"/>
              <a:endCxn id="7629"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630" name="Google Shape;7630;p71"/>
            <p:cNvCxnSpPr>
              <a:stCxn id="7629" idx="0"/>
              <a:endCxn id="7631"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631" name="Google Shape;7631;p7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27" name="Google Shape;7627;p7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24" name="Google Shape;7624;p7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29" name="Google Shape;7629;p7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25" name="Google Shape;7625;p7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32" name="Google Shape;7632;p71"/>
          <p:cNvGrpSpPr/>
          <p:nvPr/>
        </p:nvGrpSpPr>
        <p:grpSpPr>
          <a:xfrm>
            <a:off x="3526424" y="2891987"/>
            <a:ext cx="1570719" cy="294123"/>
            <a:chOff x="998425" y="1182125"/>
            <a:chExt cx="1065400" cy="199500"/>
          </a:xfrm>
        </p:grpSpPr>
        <p:sp>
          <p:nvSpPr>
            <p:cNvPr id="7633" name="Google Shape;7633;p7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71"/>
          <p:cNvGrpSpPr/>
          <p:nvPr/>
        </p:nvGrpSpPr>
        <p:grpSpPr>
          <a:xfrm>
            <a:off x="6869680" y="2009474"/>
            <a:ext cx="1565716" cy="366729"/>
            <a:chOff x="1247650" y="2075423"/>
            <a:chExt cx="6648477" cy="1557238"/>
          </a:xfrm>
        </p:grpSpPr>
        <p:sp>
          <p:nvSpPr>
            <p:cNvPr id="7639" name="Google Shape;7639;p7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71"/>
          <p:cNvGrpSpPr/>
          <p:nvPr/>
        </p:nvGrpSpPr>
        <p:grpSpPr>
          <a:xfrm>
            <a:off x="6853992" y="3158178"/>
            <a:ext cx="1597092" cy="663663"/>
            <a:chOff x="6796238" y="3158184"/>
            <a:chExt cx="1630351" cy="677483"/>
          </a:xfrm>
        </p:grpSpPr>
        <p:cxnSp>
          <p:nvCxnSpPr>
            <p:cNvPr id="7646" name="Google Shape;7646;p71"/>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47" name="Google Shape;7647;p71"/>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648" name="Google Shape;7648;p71"/>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649" name="Google Shape;7649;p71"/>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650" name="Google Shape;7650;p71"/>
            <p:cNvGrpSpPr/>
            <p:nvPr/>
          </p:nvGrpSpPr>
          <p:grpSpPr>
            <a:xfrm>
              <a:off x="6796238" y="3311904"/>
              <a:ext cx="1630351" cy="377711"/>
              <a:chOff x="6796238" y="3311904"/>
              <a:chExt cx="1630351" cy="377711"/>
            </a:xfrm>
          </p:grpSpPr>
          <p:sp>
            <p:nvSpPr>
              <p:cNvPr id="7651" name="Google Shape;7651;p71"/>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4" name="Google Shape;7654;p71"/>
          <p:cNvGrpSpPr/>
          <p:nvPr/>
        </p:nvGrpSpPr>
        <p:grpSpPr>
          <a:xfrm>
            <a:off x="5375130" y="1179681"/>
            <a:ext cx="1368606" cy="1593805"/>
            <a:chOff x="1839112" y="2209163"/>
            <a:chExt cx="1918159" cy="2233784"/>
          </a:xfrm>
        </p:grpSpPr>
        <p:sp>
          <p:nvSpPr>
            <p:cNvPr id="7655" name="Google Shape;7655;p7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8" name="Google Shape;7658;p71"/>
            <p:cNvCxnSpPr>
              <a:stCxn id="7655" idx="6"/>
              <a:endCxn id="7656"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59" name="Google Shape;7659;p71"/>
            <p:cNvCxnSpPr>
              <a:stCxn id="7656" idx="4"/>
              <a:endCxn id="7660"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661" name="Google Shape;7661;p71"/>
            <p:cNvCxnSpPr>
              <a:stCxn id="7660" idx="6"/>
              <a:endCxn id="7657"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662" name="Google Shape;7662;p71"/>
            <p:cNvCxnSpPr>
              <a:stCxn id="7657" idx="4"/>
              <a:endCxn id="7663"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660" name="Google Shape;7660;p7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65" name="Google Shape;7665;p71"/>
            <p:cNvCxnSpPr>
              <a:endCxn id="7664"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666" name="Google Shape;7666;p71"/>
          <p:cNvGrpSpPr/>
          <p:nvPr/>
        </p:nvGrpSpPr>
        <p:grpSpPr>
          <a:xfrm>
            <a:off x="3507503" y="1185917"/>
            <a:ext cx="1637968" cy="154942"/>
            <a:chOff x="238125" y="2506075"/>
            <a:chExt cx="7115411" cy="673075"/>
          </a:xfrm>
        </p:grpSpPr>
        <p:sp>
          <p:nvSpPr>
            <p:cNvPr id="7667" name="Google Shape;7667;p7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71"/>
          <p:cNvGrpSpPr/>
          <p:nvPr/>
        </p:nvGrpSpPr>
        <p:grpSpPr>
          <a:xfrm>
            <a:off x="746187" y="1507514"/>
            <a:ext cx="2476762" cy="91743"/>
            <a:chOff x="1464850" y="436376"/>
            <a:chExt cx="6001362" cy="222300"/>
          </a:xfrm>
        </p:grpSpPr>
        <p:sp>
          <p:nvSpPr>
            <p:cNvPr id="7673" name="Google Shape;7673;p7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78" name="Google Shape;7678;p7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79" name="Google Shape;7679;p7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80" name="Google Shape;7680;p7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681" name="Google Shape;7681;p7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682" name="Google Shape;7682;p71"/>
          <p:cNvGrpSpPr/>
          <p:nvPr/>
        </p:nvGrpSpPr>
        <p:grpSpPr>
          <a:xfrm>
            <a:off x="732455" y="2742980"/>
            <a:ext cx="1452862" cy="651872"/>
            <a:chOff x="803162" y="2667727"/>
            <a:chExt cx="1412054" cy="633562"/>
          </a:xfrm>
        </p:grpSpPr>
        <p:cxnSp>
          <p:nvCxnSpPr>
            <p:cNvPr id="7683" name="Google Shape;7683;p71"/>
            <p:cNvCxnSpPr>
              <a:stCxn id="7684" idx="2"/>
              <a:endCxn id="7685"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6" name="Google Shape;7686;p71"/>
            <p:cNvCxnSpPr>
              <a:stCxn id="7687" idx="0"/>
              <a:endCxn id="7684"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88" name="Google Shape;7688;p71"/>
            <p:cNvCxnSpPr>
              <a:stCxn id="7687" idx="2"/>
              <a:endCxn id="7689"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90" name="Google Shape;7690;p71"/>
            <p:cNvCxnSpPr>
              <a:stCxn id="7691" idx="0"/>
              <a:endCxn id="7687"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92" name="Google Shape;7692;p71"/>
            <p:cNvCxnSpPr>
              <a:stCxn id="7685" idx="2"/>
              <a:endCxn id="7693"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694" name="Google Shape;7694;p71"/>
            <p:cNvCxnSpPr>
              <a:stCxn id="7695" idx="0"/>
              <a:endCxn id="7685"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691" name="Google Shape;7691;p71"/>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9" name="Google Shape;7689;p71"/>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95" name="Google Shape;7695;p71"/>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93" name="Google Shape;7693;p71"/>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5" name="Google Shape;7685;p71"/>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7" name="Google Shape;7687;p71"/>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684" name="Google Shape;7684;p71"/>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696" name="Google Shape;7696;p71"/>
          <p:cNvGrpSpPr/>
          <p:nvPr/>
        </p:nvGrpSpPr>
        <p:grpSpPr>
          <a:xfrm>
            <a:off x="732447" y="1178518"/>
            <a:ext cx="2518423" cy="209218"/>
            <a:chOff x="803154" y="1111966"/>
            <a:chExt cx="2447684" cy="203341"/>
          </a:xfrm>
        </p:grpSpPr>
        <p:grpSp>
          <p:nvGrpSpPr>
            <p:cNvPr id="7697" name="Google Shape;7697;p71"/>
            <p:cNvGrpSpPr/>
            <p:nvPr/>
          </p:nvGrpSpPr>
          <p:grpSpPr>
            <a:xfrm>
              <a:off x="1958180" y="1111966"/>
              <a:ext cx="588019" cy="121396"/>
              <a:chOff x="4808316" y="2800065"/>
              <a:chExt cx="1999386" cy="412910"/>
            </a:xfrm>
          </p:grpSpPr>
          <p:sp>
            <p:nvSpPr>
              <p:cNvPr id="7698" name="Google Shape;7698;p7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9" name="Google Shape;7699;p71"/>
              <p:cNvGrpSpPr/>
              <p:nvPr/>
            </p:nvGrpSpPr>
            <p:grpSpPr>
              <a:xfrm>
                <a:off x="4808316" y="2800065"/>
                <a:ext cx="92400" cy="411825"/>
                <a:chOff x="845575" y="2563700"/>
                <a:chExt cx="92400" cy="411825"/>
              </a:xfrm>
            </p:grpSpPr>
            <p:cxnSp>
              <p:nvCxnSpPr>
                <p:cNvPr id="7700" name="Google Shape;7700;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1" name="Google Shape;7701;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702" name="Google Shape;7702;p71"/>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7703" name="Google Shape;7703;p71"/>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4" name="Google Shape;7704;p71"/>
            <p:cNvGrpSpPr/>
            <p:nvPr/>
          </p:nvGrpSpPr>
          <p:grpSpPr>
            <a:xfrm>
              <a:off x="803154" y="1112063"/>
              <a:ext cx="591111" cy="121410"/>
              <a:chOff x="803154" y="1112063"/>
              <a:chExt cx="591111" cy="121410"/>
            </a:xfrm>
          </p:grpSpPr>
          <p:grpSp>
            <p:nvGrpSpPr>
              <p:cNvPr id="7705" name="Google Shape;7705;p71"/>
              <p:cNvGrpSpPr/>
              <p:nvPr/>
            </p:nvGrpSpPr>
            <p:grpSpPr>
              <a:xfrm>
                <a:off x="803154" y="1112063"/>
                <a:ext cx="27174" cy="121091"/>
                <a:chOff x="845575" y="2563700"/>
                <a:chExt cx="92400" cy="411825"/>
              </a:xfrm>
            </p:grpSpPr>
            <p:cxnSp>
              <p:nvCxnSpPr>
                <p:cNvPr id="7706" name="Google Shape;7706;p7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07" name="Google Shape;7707;p7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8" name="Google Shape;7708;p71"/>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71"/>
            <p:cNvGrpSpPr/>
            <p:nvPr/>
          </p:nvGrpSpPr>
          <p:grpSpPr>
            <a:xfrm>
              <a:off x="1381934" y="1194217"/>
              <a:ext cx="588259" cy="121091"/>
              <a:chOff x="1381934" y="1194217"/>
              <a:chExt cx="588259" cy="121091"/>
            </a:xfrm>
          </p:grpSpPr>
          <p:grpSp>
            <p:nvGrpSpPr>
              <p:cNvPr id="7710" name="Google Shape;7710;p71"/>
              <p:cNvGrpSpPr/>
              <p:nvPr/>
            </p:nvGrpSpPr>
            <p:grpSpPr>
              <a:xfrm rot="10800000">
                <a:off x="1381934" y="1194217"/>
                <a:ext cx="27174" cy="121091"/>
                <a:chOff x="2070100" y="2563700"/>
                <a:chExt cx="92400" cy="411825"/>
              </a:xfrm>
            </p:grpSpPr>
            <p:cxnSp>
              <p:nvCxnSpPr>
                <p:cNvPr id="7711" name="Google Shape;7711;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12" name="Google Shape;7712;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3" name="Google Shape;7713;p71"/>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71"/>
            <p:cNvGrpSpPr/>
            <p:nvPr/>
          </p:nvGrpSpPr>
          <p:grpSpPr>
            <a:xfrm>
              <a:off x="2532104" y="1194217"/>
              <a:ext cx="704905" cy="121091"/>
              <a:chOff x="2532104" y="1194217"/>
              <a:chExt cx="704905" cy="121091"/>
            </a:xfrm>
          </p:grpSpPr>
          <p:grpSp>
            <p:nvGrpSpPr>
              <p:cNvPr id="7715" name="Google Shape;7715;p71"/>
              <p:cNvGrpSpPr/>
              <p:nvPr/>
            </p:nvGrpSpPr>
            <p:grpSpPr>
              <a:xfrm rot="10800000">
                <a:off x="2532104" y="1194217"/>
                <a:ext cx="27174" cy="121091"/>
                <a:chOff x="2070100" y="2563700"/>
                <a:chExt cx="92400" cy="411825"/>
              </a:xfrm>
            </p:grpSpPr>
            <p:cxnSp>
              <p:nvCxnSpPr>
                <p:cNvPr id="7716" name="Google Shape;7716;p7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717" name="Google Shape;7717;p7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8" name="Google Shape;7718;p71"/>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9" name="Google Shape;7719;p71"/>
          <p:cNvGrpSpPr/>
          <p:nvPr/>
        </p:nvGrpSpPr>
        <p:grpSpPr>
          <a:xfrm>
            <a:off x="3525467" y="3875150"/>
            <a:ext cx="1567778" cy="491677"/>
            <a:chOff x="5194708" y="3484366"/>
            <a:chExt cx="3148148" cy="987304"/>
          </a:xfrm>
        </p:grpSpPr>
        <p:grpSp>
          <p:nvGrpSpPr>
            <p:cNvPr id="7720" name="Google Shape;7720;p71"/>
            <p:cNvGrpSpPr/>
            <p:nvPr/>
          </p:nvGrpSpPr>
          <p:grpSpPr>
            <a:xfrm>
              <a:off x="7531521" y="3484366"/>
              <a:ext cx="811335" cy="987304"/>
              <a:chOff x="3379425" y="1617275"/>
              <a:chExt cx="1090650" cy="1327200"/>
            </a:xfrm>
          </p:grpSpPr>
          <p:sp>
            <p:nvSpPr>
              <p:cNvPr id="7721" name="Google Shape;7721;p7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1"/>
            <p:cNvGrpSpPr/>
            <p:nvPr/>
          </p:nvGrpSpPr>
          <p:grpSpPr>
            <a:xfrm>
              <a:off x="6752546" y="3484366"/>
              <a:ext cx="811428" cy="987304"/>
              <a:chOff x="2332275" y="1617275"/>
              <a:chExt cx="1090775" cy="1327200"/>
            </a:xfrm>
          </p:grpSpPr>
          <p:sp>
            <p:nvSpPr>
              <p:cNvPr id="7725" name="Google Shape;7725;p7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71"/>
            <p:cNvGrpSpPr/>
            <p:nvPr/>
          </p:nvGrpSpPr>
          <p:grpSpPr>
            <a:xfrm>
              <a:off x="5973664" y="3484366"/>
              <a:ext cx="811335" cy="987304"/>
              <a:chOff x="1285250" y="1617275"/>
              <a:chExt cx="1090650" cy="1327200"/>
            </a:xfrm>
          </p:grpSpPr>
          <p:sp>
            <p:nvSpPr>
              <p:cNvPr id="7729" name="Google Shape;7729;p7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1"/>
            <p:cNvGrpSpPr/>
            <p:nvPr/>
          </p:nvGrpSpPr>
          <p:grpSpPr>
            <a:xfrm>
              <a:off x="5194708" y="3484366"/>
              <a:ext cx="811409" cy="987304"/>
              <a:chOff x="238125" y="1617275"/>
              <a:chExt cx="1090750" cy="1327200"/>
            </a:xfrm>
          </p:grpSpPr>
          <p:sp>
            <p:nvSpPr>
              <p:cNvPr id="7733" name="Google Shape;7733;p7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6" name="Google Shape;7736;p71"/>
          <p:cNvGrpSpPr/>
          <p:nvPr/>
        </p:nvGrpSpPr>
        <p:grpSpPr>
          <a:xfrm>
            <a:off x="3486076" y="3355561"/>
            <a:ext cx="1616964" cy="346256"/>
            <a:chOff x="1808063" y="4294338"/>
            <a:chExt cx="3370782" cy="721817"/>
          </a:xfrm>
        </p:grpSpPr>
        <p:sp>
          <p:nvSpPr>
            <p:cNvPr id="7737" name="Google Shape;7737;p7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1"/>
          <p:cNvGrpSpPr/>
          <p:nvPr/>
        </p:nvGrpSpPr>
        <p:grpSpPr>
          <a:xfrm>
            <a:off x="764288" y="3641590"/>
            <a:ext cx="1295882" cy="646587"/>
            <a:chOff x="834100" y="3642869"/>
            <a:chExt cx="1259483" cy="628426"/>
          </a:xfrm>
        </p:grpSpPr>
        <p:sp>
          <p:nvSpPr>
            <p:cNvPr id="7748" name="Google Shape;7748;p7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3" name="Google Shape;7773;p71"/>
            <p:cNvGrpSpPr/>
            <p:nvPr/>
          </p:nvGrpSpPr>
          <p:grpSpPr>
            <a:xfrm>
              <a:off x="1360364" y="3847835"/>
              <a:ext cx="208119" cy="224359"/>
              <a:chOff x="1360769" y="3847100"/>
              <a:chExt cx="208119" cy="224359"/>
            </a:xfrm>
          </p:grpSpPr>
          <p:sp>
            <p:nvSpPr>
              <p:cNvPr id="7774" name="Google Shape;7774;p7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94" name="Google Shape;7794;p7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71"/>
          <p:cNvGrpSpPr/>
          <p:nvPr/>
        </p:nvGrpSpPr>
        <p:grpSpPr>
          <a:xfrm rot="5400000">
            <a:off x="5977401" y="3438087"/>
            <a:ext cx="164064" cy="1414916"/>
            <a:chOff x="4428249" y="1369375"/>
            <a:chExt cx="36905" cy="429569"/>
          </a:xfrm>
        </p:grpSpPr>
        <p:sp>
          <p:nvSpPr>
            <p:cNvPr id="7809" name="Google Shape;7809;p7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71"/>
          <p:cNvGrpSpPr/>
          <p:nvPr/>
        </p:nvGrpSpPr>
        <p:grpSpPr>
          <a:xfrm rot="10800000" flipH="1">
            <a:off x="5349830" y="3026630"/>
            <a:ext cx="1419207" cy="24808"/>
            <a:chOff x="219558" y="4738465"/>
            <a:chExt cx="5852400" cy="102300"/>
          </a:xfrm>
        </p:grpSpPr>
        <p:cxnSp>
          <p:nvCxnSpPr>
            <p:cNvPr id="7842" name="Google Shape;7842;p7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843" name="Google Shape;7843;p7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71"/>
          <p:cNvGrpSpPr/>
          <p:nvPr/>
        </p:nvGrpSpPr>
        <p:grpSpPr>
          <a:xfrm>
            <a:off x="5361148" y="3399694"/>
            <a:ext cx="1396570" cy="385016"/>
            <a:chOff x="5286284" y="2966544"/>
            <a:chExt cx="1396570" cy="385016"/>
          </a:xfrm>
        </p:grpSpPr>
        <p:cxnSp>
          <p:nvCxnSpPr>
            <p:cNvPr id="7849" name="Google Shape;7849;p7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850" name="Google Shape;7850;p7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851" name="Google Shape;7851;p71"/>
            <p:cNvGrpSpPr/>
            <p:nvPr/>
          </p:nvGrpSpPr>
          <p:grpSpPr>
            <a:xfrm>
              <a:off x="5287688" y="3173364"/>
              <a:ext cx="1395166" cy="74015"/>
              <a:chOff x="5287688" y="3173364"/>
              <a:chExt cx="1395166" cy="74015"/>
            </a:xfrm>
          </p:grpSpPr>
          <p:cxnSp>
            <p:nvCxnSpPr>
              <p:cNvPr id="7852" name="Google Shape;7852;p7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853" name="Google Shape;7853;p71"/>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7854" name="Google Shape;7854;p71"/>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55" name="Google Shape;7855;p71"/>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56" name="Google Shape;7856;p71"/>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57" name="Google Shape;7857;p71"/>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58" name="Google Shape;7858;p71"/>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7859" name="Google Shape;7859;p71"/>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7860" name="Google Shape;7860;p7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861" name="Google Shape;7861;p71"/>
          <p:cNvGrpSpPr/>
          <p:nvPr/>
        </p:nvGrpSpPr>
        <p:grpSpPr>
          <a:xfrm>
            <a:off x="2047214" y="1818470"/>
            <a:ext cx="1182276" cy="662027"/>
            <a:chOff x="2029517" y="1732295"/>
            <a:chExt cx="1149068" cy="643432"/>
          </a:xfrm>
        </p:grpSpPr>
        <p:grpSp>
          <p:nvGrpSpPr>
            <p:cNvPr id="7862" name="Google Shape;7862;p71"/>
            <p:cNvGrpSpPr/>
            <p:nvPr/>
          </p:nvGrpSpPr>
          <p:grpSpPr>
            <a:xfrm>
              <a:off x="2708660" y="1746937"/>
              <a:ext cx="455427" cy="244429"/>
              <a:chOff x="2700693" y="1746937"/>
              <a:chExt cx="455427" cy="244429"/>
            </a:xfrm>
          </p:grpSpPr>
          <p:grpSp>
            <p:nvGrpSpPr>
              <p:cNvPr id="7863" name="Google Shape;7863;p71"/>
              <p:cNvGrpSpPr/>
              <p:nvPr/>
            </p:nvGrpSpPr>
            <p:grpSpPr>
              <a:xfrm>
                <a:off x="2905682" y="1782817"/>
                <a:ext cx="250438" cy="208549"/>
                <a:chOff x="2905682" y="1782817"/>
                <a:chExt cx="250438" cy="208549"/>
              </a:xfrm>
            </p:grpSpPr>
            <p:cxnSp>
              <p:nvCxnSpPr>
                <p:cNvPr id="7864" name="Google Shape;7864;p7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5" name="Google Shape;7865;p7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71"/>
              <p:cNvGrpSpPr/>
              <p:nvPr/>
            </p:nvGrpSpPr>
            <p:grpSpPr>
              <a:xfrm>
                <a:off x="2700693" y="1746937"/>
                <a:ext cx="449967" cy="72374"/>
                <a:chOff x="2700693" y="1746937"/>
                <a:chExt cx="449967" cy="72374"/>
              </a:xfrm>
            </p:grpSpPr>
            <p:cxnSp>
              <p:nvCxnSpPr>
                <p:cNvPr id="7867" name="Google Shape;7867;p7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68" name="Google Shape;7868;p7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9" name="Google Shape;7869;p71"/>
            <p:cNvGrpSpPr/>
            <p:nvPr/>
          </p:nvGrpSpPr>
          <p:grpSpPr>
            <a:xfrm>
              <a:off x="2029517" y="1732295"/>
              <a:ext cx="1149068" cy="643432"/>
              <a:chOff x="2029517" y="1732295"/>
              <a:chExt cx="1149068" cy="643432"/>
            </a:xfrm>
          </p:grpSpPr>
          <p:grpSp>
            <p:nvGrpSpPr>
              <p:cNvPr id="7870" name="Google Shape;7870;p71"/>
              <p:cNvGrpSpPr/>
              <p:nvPr/>
            </p:nvGrpSpPr>
            <p:grpSpPr>
              <a:xfrm>
                <a:off x="2703618" y="2103152"/>
                <a:ext cx="474966" cy="260017"/>
                <a:chOff x="2703618" y="2103152"/>
                <a:chExt cx="474966" cy="260017"/>
              </a:xfrm>
            </p:grpSpPr>
            <p:grpSp>
              <p:nvGrpSpPr>
                <p:cNvPr id="7871" name="Google Shape;7871;p71"/>
                <p:cNvGrpSpPr/>
                <p:nvPr/>
              </p:nvGrpSpPr>
              <p:grpSpPr>
                <a:xfrm>
                  <a:off x="2703618" y="2290640"/>
                  <a:ext cx="450291" cy="72529"/>
                  <a:chOff x="2703618" y="2290640"/>
                  <a:chExt cx="450291" cy="72529"/>
                </a:xfrm>
              </p:grpSpPr>
              <p:cxnSp>
                <p:nvCxnSpPr>
                  <p:cNvPr id="7872" name="Google Shape;7872;p7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73" name="Google Shape;7873;p7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71"/>
                <p:cNvGrpSpPr/>
                <p:nvPr/>
              </p:nvGrpSpPr>
              <p:grpSpPr>
                <a:xfrm>
                  <a:off x="2908607" y="2103152"/>
                  <a:ext cx="269977" cy="223538"/>
                  <a:chOff x="2908607" y="2103152"/>
                  <a:chExt cx="269977" cy="223538"/>
                </a:xfrm>
              </p:grpSpPr>
              <p:cxnSp>
                <p:nvCxnSpPr>
                  <p:cNvPr id="7875" name="Google Shape;7875;p7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876" name="Google Shape;7876;p7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7" name="Google Shape;7877;p71"/>
              <p:cNvGrpSpPr/>
              <p:nvPr/>
            </p:nvGrpSpPr>
            <p:grpSpPr>
              <a:xfrm>
                <a:off x="2029517" y="1732295"/>
                <a:ext cx="685827" cy="643432"/>
                <a:chOff x="2029517" y="1732295"/>
                <a:chExt cx="685827" cy="643432"/>
              </a:xfrm>
            </p:grpSpPr>
            <p:sp>
              <p:nvSpPr>
                <p:cNvPr id="7878" name="Google Shape;7878;p7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9" name="Google Shape;7879;p71"/>
                <p:cNvGrpSpPr/>
                <p:nvPr/>
              </p:nvGrpSpPr>
              <p:grpSpPr>
                <a:xfrm>
                  <a:off x="2158948" y="1732295"/>
                  <a:ext cx="556396" cy="333108"/>
                  <a:chOff x="2158948" y="1732295"/>
                  <a:chExt cx="556396" cy="333108"/>
                </a:xfrm>
              </p:grpSpPr>
              <p:cxnSp>
                <p:nvCxnSpPr>
                  <p:cNvPr id="7880" name="Google Shape;7880;p7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81" name="Google Shape;7881;p7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71"/>
                <p:cNvGrpSpPr/>
                <p:nvPr/>
              </p:nvGrpSpPr>
              <p:grpSpPr>
                <a:xfrm>
                  <a:off x="2159908" y="2065057"/>
                  <a:ext cx="550884" cy="310670"/>
                  <a:chOff x="2159908" y="2065057"/>
                  <a:chExt cx="550884" cy="310670"/>
                </a:xfrm>
              </p:grpSpPr>
              <p:cxnSp>
                <p:nvCxnSpPr>
                  <p:cNvPr id="7883" name="Google Shape;7883;p7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884" name="Google Shape;7884;p7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85" name="Google Shape;7885;p71"/>
          <p:cNvGrpSpPr/>
          <p:nvPr/>
        </p:nvGrpSpPr>
        <p:grpSpPr>
          <a:xfrm>
            <a:off x="732462" y="1766083"/>
            <a:ext cx="962651" cy="810058"/>
            <a:chOff x="732462" y="1766083"/>
            <a:chExt cx="962651" cy="810058"/>
          </a:xfrm>
        </p:grpSpPr>
        <p:grpSp>
          <p:nvGrpSpPr>
            <p:cNvPr id="7886" name="Google Shape;7886;p71"/>
            <p:cNvGrpSpPr/>
            <p:nvPr/>
          </p:nvGrpSpPr>
          <p:grpSpPr>
            <a:xfrm>
              <a:off x="732462" y="1908333"/>
              <a:ext cx="339364" cy="524749"/>
              <a:chOff x="844912" y="1819635"/>
              <a:chExt cx="329831" cy="510010"/>
            </a:xfrm>
          </p:grpSpPr>
          <p:sp>
            <p:nvSpPr>
              <p:cNvPr id="7887" name="Google Shape;7887;p71"/>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1"/>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1"/>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1"/>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71"/>
            <p:cNvGrpSpPr/>
            <p:nvPr/>
          </p:nvGrpSpPr>
          <p:grpSpPr>
            <a:xfrm>
              <a:off x="1184858" y="2256650"/>
              <a:ext cx="510255" cy="319491"/>
              <a:chOff x="1284601" y="2158168"/>
              <a:chExt cx="495923" cy="310517"/>
            </a:xfrm>
          </p:grpSpPr>
          <p:sp>
            <p:nvSpPr>
              <p:cNvPr id="7894" name="Google Shape;7894;p7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5" name="Google Shape;7895;p71"/>
              <p:cNvGrpSpPr/>
              <p:nvPr/>
            </p:nvGrpSpPr>
            <p:grpSpPr>
              <a:xfrm>
                <a:off x="1507666" y="2158168"/>
                <a:ext cx="272858" cy="310517"/>
                <a:chOff x="1507666" y="2158168"/>
                <a:chExt cx="272858" cy="310517"/>
              </a:xfrm>
            </p:grpSpPr>
            <p:grpSp>
              <p:nvGrpSpPr>
                <p:cNvPr id="7896" name="Google Shape;7896;p71"/>
                <p:cNvGrpSpPr/>
                <p:nvPr/>
              </p:nvGrpSpPr>
              <p:grpSpPr>
                <a:xfrm>
                  <a:off x="1507666" y="2176104"/>
                  <a:ext cx="166390" cy="273143"/>
                  <a:chOff x="1507666" y="2176104"/>
                  <a:chExt cx="166390" cy="273143"/>
                </a:xfrm>
              </p:grpSpPr>
              <p:sp>
                <p:nvSpPr>
                  <p:cNvPr id="7897" name="Google Shape;7897;p71"/>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1"/>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1"/>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1"/>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1"/>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1"/>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4" name="Google Shape;7904;p7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6" name="Google Shape;7906;p71"/>
            <p:cNvGrpSpPr/>
            <p:nvPr/>
          </p:nvGrpSpPr>
          <p:grpSpPr>
            <a:xfrm>
              <a:off x="1184858" y="1766083"/>
              <a:ext cx="510255" cy="319491"/>
              <a:chOff x="1284601" y="1681380"/>
              <a:chExt cx="495923" cy="310517"/>
            </a:xfrm>
          </p:grpSpPr>
          <p:sp>
            <p:nvSpPr>
              <p:cNvPr id="7907" name="Google Shape;7907;p7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8" name="Google Shape;7908;p71"/>
              <p:cNvGrpSpPr/>
              <p:nvPr/>
            </p:nvGrpSpPr>
            <p:grpSpPr>
              <a:xfrm>
                <a:off x="1507666" y="1681380"/>
                <a:ext cx="272858" cy="310517"/>
                <a:chOff x="1507666" y="1681380"/>
                <a:chExt cx="272858" cy="310517"/>
              </a:xfrm>
            </p:grpSpPr>
            <p:grpSp>
              <p:nvGrpSpPr>
                <p:cNvPr id="7909" name="Google Shape;7909;p71"/>
                <p:cNvGrpSpPr/>
                <p:nvPr/>
              </p:nvGrpSpPr>
              <p:grpSpPr>
                <a:xfrm>
                  <a:off x="1507666" y="1700120"/>
                  <a:ext cx="166390" cy="272978"/>
                  <a:chOff x="1507666" y="1700120"/>
                  <a:chExt cx="166390" cy="272978"/>
                </a:xfrm>
              </p:grpSpPr>
              <p:sp>
                <p:nvSpPr>
                  <p:cNvPr id="7910" name="Google Shape;7910;p71"/>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7" name="Google Shape;7917;p7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19" name="Google Shape;7919;p71"/>
          <p:cNvGrpSpPr/>
          <p:nvPr/>
        </p:nvGrpSpPr>
        <p:grpSpPr>
          <a:xfrm>
            <a:off x="6841403" y="2533512"/>
            <a:ext cx="1622269" cy="552443"/>
            <a:chOff x="6894650" y="2574740"/>
            <a:chExt cx="1445100" cy="492111"/>
          </a:xfrm>
        </p:grpSpPr>
        <p:sp>
          <p:nvSpPr>
            <p:cNvPr id="7920" name="Google Shape;7920;p7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25" name="Google Shape;7925;p7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926" name="Google Shape;7926;p71"/>
          <p:cNvGrpSpPr/>
          <p:nvPr/>
        </p:nvGrpSpPr>
        <p:grpSpPr>
          <a:xfrm>
            <a:off x="6860923" y="3907631"/>
            <a:ext cx="1583229" cy="475842"/>
            <a:chOff x="6953899" y="3907783"/>
            <a:chExt cx="1377320" cy="475842"/>
          </a:xfrm>
        </p:grpSpPr>
        <p:cxnSp>
          <p:nvCxnSpPr>
            <p:cNvPr id="7927" name="Google Shape;7927;p71"/>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28" name="Google Shape;7928;p7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929" name="Google Shape;7929;p71"/>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7930" name="Google Shape;7930;p71"/>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7931" name="Google Shape;7931;p71"/>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7932" name="Google Shape;7932;p71"/>
          <p:cNvGrpSpPr/>
          <p:nvPr/>
        </p:nvGrpSpPr>
        <p:grpSpPr>
          <a:xfrm>
            <a:off x="2364534" y="2668913"/>
            <a:ext cx="836286" cy="824529"/>
            <a:chOff x="2389399" y="2595741"/>
            <a:chExt cx="812796" cy="801369"/>
          </a:xfrm>
        </p:grpSpPr>
        <p:grpSp>
          <p:nvGrpSpPr>
            <p:cNvPr id="7933" name="Google Shape;7933;p71"/>
            <p:cNvGrpSpPr/>
            <p:nvPr/>
          </p:nvGrpSpPr>
          <p:grpSpPr>
            <a:xfrm>
              <a:off x="2492145" y="2881565"/>
              <a:ext cx="607243" cy="229690"/>
              <a:chOff x="2492145" y="2881565"/>
              <a:chExt cx="607243" cy="229690"/>
            </a:xfrm>
          </p:grpSpPr>
          <p:sp>
            <p:nvSpPr>
              <p:cNvPr id="7934" name="Google Shape;7934;p71"/>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71"/>
            <p:cNvGrpSpPr/>
            <p:nvPr/>
          </p:nvGrpSpPr>
          <p:grpSpPr>
            <a:xfrm>
              <a:off x="2389399" y="2595741"/>
              <a:ext cx="812737" cy="296821"/>
              <a:chOff x="2389399" y="2595741"/>
              <a:chExt cx="812737" cy="296821"/>
            </a:xfrm>
          </p:grpSpPr>
          <p:grpSp>
            <p:nvGrpSpPr>
              <p:cNvPr id="7938" name="Google Shape;7938;p71"/>
              <p:cNvGrpSpPr/>
              <p:nvPr/>
            </p:nvGrpSpPr>
            <p:grpSpPr>
              <a:xfrm>
                <a:off x="2389399" y="2595741"/>
                <a:ext cx="363634" cy="296821"/>
                <a:chOff x="2389399" y="2595741"/>
                <a:chExt cx="363634" cy="296821"/>
              </a:xfrm>
            </p:grpSpPr>
            <p:grpSp>
              <p:nvGrpSpPr>
                <p:cNvPr id="7939" name="Google Shape;7939;p71"/>
                <p:cNvGrpSpPr/>
                <p:nvPr/>
              </p:nvGrpSpPr>
              <p:grpSpPr>
                <a:xfrm>
                  <a:off x="2493852" y="2794333"/>
                  <a:ext cx="259181" cy="98228"/>
                  <a:chOff x="2493852" y="2794333"/>
                  <a:chExt cx="259181" cy="98228"/>
                </a:xfrm>
              </p:grpSpPr>
              <p:sp>
                <p:nvSpPr>
                  <p:cNvPr id="7940" name="Google Shape;7940;p71"/>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71"/>
                <p:cNvGrpSpPr/>
                <p:nvPr/>
              </p:nvGrpSpPr>
              <p:grpSpPr>
                <a:xfrm>
                  <a:off x="2389399" y="2595741"/>
                  <a:ext cx="224284" cy="182006"/>
                  <a:chOff x="2389399" y="2595741"/>
                  <a:chExt cx="224284" cy="182006"/>
                </a:xfrm>
              </p:grpSpPr>
              <p:sp>
                <p:nvSpPr>
                  <p:cNvPr id="7944" name="Google Shape;7944;p71"/>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6" name="Google Shape;7946;p71"/>
              <p:cNvGrpSpPr/>
              <p:nvPr/>
            </p:nvGrpSpPr>
            <p:grpSpPr>
              <a:xfrm>
                <a:off x="2683630" y="2595741"/>
                <a:ext cx="224274" cy="296821"/>
                <a:chOff x="2683630" y="2595741"/>
                <a:chExt cx="224274" cy="296821"/>
              </a:xfrm>
            </p:grpSpPr>
            <p:grpSp>
              <p:nvGrpSpPr>
                <p:cNvPr id="7947" name="Google Shape;7947;p71"/>
                <p:cNvGrpSpPr/>
                <p:nvPr/>
              </p:nvGrpSpPr>
              <p:grpSpPr>
                <a:xfrm>
                  <a:off x="2788083" y="2794333"/>
                  <a:ext cx="15352" cy="98228"/>
                  <a:chOff x="2788083" y="2794333"/>
                  <a:chExt cx="15352" cy="98228"/>
                </a:xfrm>
              </p:grpSpPr>
              <p:sp>
                <p:nvSpPr>
                  <p:cNvPr id="7948" name="Google Shape;7948;p71"/>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71"/>
                <p:cNvGrpSpPr/>
                <p:nvPr/>
              </p:nvGrpSpPr>
              <p:grpSpPr>
                <a:xfrm>
                  <a:off x="2683630" y="2595741"/>
                  <a:ext cx="224274" cy="182006"/>
                  <a:chOff x="2683630" y="2595741"/>
                  <a:chExt cx="224274" cy="182006"/>
                </a:xfrm>
              </p:grpSpPr>
              <p:sp>
                <p:nvSpPr>
                  <p:cNvPr id="7952" name="Google Shape;7952;p71"/>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54" name="Google Shape;7954;p71"/>
              <p:cNvGrpSpPr/>
              <p:nvPr/>
            </p:nvGrpSpPr>
            <p:grpSpPr>
              <a:xfrm>
                <a:off x="2838475" y="2595741"/>
                <a:ext cx="363660" cy="296821"/>
                <a:chOff x="2838475" y="2595741"/>
                <a:chExt cx="363660" cy="296821"/>
              </a:xfrm>
            </p:grpSpPr>
            <p:grpSp>
              <p:nvGrpSpPr>
                <p:cNvPr id="7955" name="Google Shape;7955;p71"/>
                <p:cNvGrpSpPr/>
                <p:nvPr/>
              </p:nvGrpSpPr>
              <p:grpSpPr>
                <a:xfrm>
                  <a:off x="2838475" y="2794333"/>
                  <a:ext cx="259181" cy="98228"/>
                  <a:chOff x="2838475" y="2794333"/>
                  <a:chExt cx="259181" cy="98228"/>
                </a:xfrm>
              </p:grpSpPr>
              <p:sp>
                <p:nvSpPr>
                  <p:cNvPr id="7956" name="Google Shape;7956;p71"/>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71"/>
                <p:cNvGrpSpPr/>
                <p:nvPr/>
              </p:nvGrpSpPr>
              <p:grpSpPr>
                <a:xfrm>
                  <a:off x="2977852" y="2595741"/>
                  <a:ext cx="224284" cy="182006"/>
                  <a:chOff x="2977852" y="2595741"/>
                  <a:chExt cx="224284" cy="182006"/>
                </a:xfrm>
              </p:grpSpPr>
              <p:sp>
                <p:nvSpPr>
                  <p:cNvPr id="7960" name="Google Shape;7960;p71"/>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1"/>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962" name="Google Shape;7962;p71"/>
            <p:cNvGrpSpPr/>
            <p:nvPr/>
          </p:nvGrpSpPr>
          <p:grpSpPr>
            <a:xfrm>
              <a:off x="2389399" y="3100241"/>
              <a:ext cx="812796" cy="296869"/>
              <a:chOff x="2389399" y="3100241"/>
              <a:chExt cx="812796" cy="296869"/>
            </a:xfrm>
          </p:grpSpPr>
          <p:grpSp>
            <p:nvGrpSpPr>
              <p:cNvPr id="7963" name="Google Shape;7963;p71"/>
              <p:cNvGrpSpPr/>
              <p:nvPr/>
            </p:nvGrpSpPr>
            <p:grpSpPr>
              <a:xfrm>
                <a:off x="2683630" y="3100241"/>
                <a:ext cx="224334" cy="296869"/>
                <a:chOff x="2683630" y="3100241"/>
                <a:chExt cx="224334" cy="296869"/>
              </a:xfrm>
            </p:grpSpPr>
            <p:grpSp>
              <p:nvGrpSpPr>
                <p:cNvPr id="7964" name="Google Shape;7964;p71"/>
                <p:cNvGrpSpPr/>
                <p:nvPr/>
              </p:nvGrpSpPr>
              <p:grpSpPr>
                <a:xfrm>
                  <a:off x="2788083" y="3100241"/>
                  <a:ext cx="15356" cy="98237"/>
                  <a:chOff x="2788083" y="3100241"/>
                  <a:chExt cx="15356" cy="98237"/>
                </a:xfrm>
              </p:grpSpPr>
              <p:sp>
                <p:nvSpPr>
                  <p:cNvPr id="7965" name="Google Shape;7965;p7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71"/>
                <p:cNvGrpSpPr/>
                <p:nvPr/>
              </p:nvGrpSpPr>
              <p:grpSpPr>
                <a:xfrm>
                  <a:off x="2683630" y="3215065"/>
                  <a:ext cx="224334" cy="182045"/>
                  <a:chOff x="2683630" y="3215065"/>
                  <a:chExt cx="224334" cy="182045"/>
                </a:xfrm>
              </p:grpSpPr>
              <p:sp>
                <p:nvSpPr>
                  <p:cNvPr id="7969" name="Google Shape;7969;p7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1" name="Google Shape;7971;p71"/>
              <p:cNvGrpSpPr/>
              <p:nvPr/>
            </p:nvGrpSpPr>
            <p:grpSpPr>
              <a:xfrm>
                <a:off x="2389399" y="3100241"/>
                <a:ext cx="363638" cy="296869"/>
                <a:chOff x="2389399" y="3100241"/>
                <a:chExt cx="363638" cy="296869"/>
              </a:xfrm>
            </p:grpSpPr>
            <p:grpSp>
              <p:nvGrpSpPr>
                <p:cNvPr id="7972" name="Google Shape;7972;p71"/>
                <p:cNvGrpSpPr/>
                <p:nvPr/>
              </p:nvGrpSpPr>
              <p:grpSpPr>
                <a:xfrm>
                  <a:off x="2493852" y="3100241"/>
                  <a:ext cx="259185" cy="98237"/>
                  <a:chOff x="2493852" y="3100241"/>
                  <a:chExt cx="259185" cy="98237"/>
                </a:xfrm>
              </p:grpSpPr>
              <p:sp>
                <p:nvSpPr>
                  <p:cNvPr id="7973" name="Google Shape;7973;p7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71"/>
                <p:cNvGrpSpPr/>
                <p:nvPr/>
              </p:nvGrpSpPr>
              <p:grpSpPr>
                <a:xfrm>
                  <a:off x="2389399" y="3215065"/>
                  <a:ext cx="224343" cy="182045"/>
                  <a:chOff x="2389399" y="3215065"/>
                  <a:chExt cx="224343" cy="182045"/>
                </a:xfrm>
              </p:grpSpPr>
              <p:sp>
                <p:nvSpPr>
                  <p:cNvPr id="7977" name="Google Shape;7977;p7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9" name="Google Shape;7979;p71"/>
              <p:cNvGrpSpPr/>
              <p:nvPr/>
            </p:nvGrpSpPr>
            <p:grpSpPr>
              <a:xfrm>
                <a:off x="2838475" y="3100241"/>
                <a:ext cx="363719" cy="296869"/>
                <a:chOff x="2838475" y="3100241"/>
                <a:chExt cx="363719" cy="296869"/>
              </a:xfrm>
            </p:grpSpPr>
            <p:grpSp>
              <p:nvGrpSpPr>
                <p:cNvPr id="7980" name="Google Shape;7980;p71"/>
                <p:cNvGrpSpPr/>
                <p:nvPr/>
              </p:nvGrpSpPr>
              <p:grpSpPr>
                <a:xfrm>
                  <a:off x="2838475" y="3100241"/>
                  <a:ext cx="259185" cy="98237"/>
                  <a:chOff x="2838475" y="3100241"/>
                  <a:chExt cx="259185" cy="98237"/>
                </a:xfrm>
              </p:grpSpPr>
              <p:sp>
                <p:nvSpPr>
                  <p:cNvPr id="7981" name="Google Shape;7981;p7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1"/>
                <p:cNvGrpSpPr/>
                <p:nvPr/>
              </p:nvGrpSpPr>
              <p:grpSpPr>
                <a:xfrm>
                  <a:off x="2977852" y="3215065"/>
                  <a:ext cx="224343" cy="182045"/>
                  <a:chOff x="2977852" y="3215065"/>
                  <a:chExt cx="224343" cy="182045"/>
                </a:xfrm>
              </p:grpSpPr>
              <p:sp>
                <p:nvSpPr>
                  <p:cNvPr id="7985" name="Google Shape;7985;p7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990"/>
        <p:cNvGrpSpPr/>
        <p:nvPr/>
      </p:nvGrpSpPr>
      <p:grpSpPr>
        <a:xfrm>
          <a:off x="0" y="0"/>
          <a:ext cx="0" cy="0"/>
          <a:chOff x="0" y="0"/>
          <a:chExt cx="0" cy="0"/>
        </a:xfrm>
      </p:grpSpPr>
      <p:grpSp>
        <p:nvGrpSpPr>
          <p:cNvPr id="7991" name="Google Shape;7991;p72"/>
          <p:cNvGrpSpPr/>
          <p:nvPr/>
        </p:nvGrpSpPr>
        <p:grpSpPr>
          <a:xfrm>
            <a:off x="718875" y="3363288"/>
            <a:ext cx="2390414" cy="1024800"/>
            <a:chOff x="728925" y="3296613"/>
            <a:chExt cx="2390414" cy="1024800"/>
          </a:xfrm>
        </p:grpSpPr>
        <p:grpSp>
          <p:nvGrpSpPr>
            <p:cNvPr id="7992" name="Google Shape;7992;p72"/>
            <p:cNvGrpSpPr/>
            <p:nvPr/>
          </p:nvGrpSpPr>
          <p:grpSpPr>
            <a:xfrm>
              <a:off x="728925" y="3619800"/>
              <a:ext cx="2390414" cy="500893"/>
              <a:chOff x="728925" y="3619800"/>
              <a:chExt cx="2390414" cy="500893"/>
            </a:xfrm>
          </p:grpSpPr>
          <p:sp>
            <p:nvSpPr>
              <p:cNvPr id="7993" name="Google Shape;7993;p7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94" name="Google Shape;7994;p7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995" name="Google Shape;7995;p72"/>
            <p:cNvGrpSpPr/>
            <p:nvPr/>
          </p:nvGrpSpPr>
          <p:grpSpPr>
            <a:xfrm>
              <a:off x="1348050" y="3296613"/>
              <a:ext cx="1706152" cy="1024800"/>
              <a:chOff x="1348050" y="3296613"/>
              <a:chExt cx="1706152" cy="1024800"/>
            </a:xfrm>
          </p:grpSpPr>
          <p:sp>
            <p:nvSpPr>
              <p:cNvPr id="7996" name="Google Shape;7996;p7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97" name="Google Shape;7997;p7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98" name="Google Shape;7998;p7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999" name="Google Shape;7999;p7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00" name="Google Shape;8000;p7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01" name="Google Shape;8001;p72"/>
            <p:cNvGrpSpPr/>
            <p:nvPr/>
          </p:nvGrpSpPr>
          <p:grpSpPr>
            <a:xfrm>
              <a:off x="1455707" y="3654858"/>
              <a:ext cx="1491153" cy="417660"/>
              <a:chOff x="1455707" y="3654858"/>
              <a:chExt cx="1491153" cy="417660"/>
            </a:xfrm>
          </p:grpSpPr>
          <p:sp>
            <p:nvSpPr>
              <p:cNvPr id="8002" name="Google Shape;8002;p72"/>
              <p:cNvSpPr/>
              <p:nvPr/>
            </p:nvSpPr>
            <p:spPr>
              <a:xfrm>
                <a:off x="1472938" y="3687620"/>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2"/>
              <p:cNvSpPr/>
              <p:nvPr/>
            </p:nvSpPr>
            <p:spPr>
              <a:xfrm>
                <a:off x="1490853" y="3669628"/>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2"/>
              <p:cNvSpPr/>
              <p:nvPr/>
            </p:nvSpPr>
            <p:spPr>
              <a:xfrm>
                <a:off x="1819181" y="4031425"/>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2"/>
              <p:cNvSpPr/>
              <p:nvPr/>
            </p:nvSpPr>
            <p:spPr>
              <a:xfrm>
                <a:off x="1837096" y="4013433"/>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2"/>
              <p:cNvSpPr/>
              <p:nvPr/>
            </p:nvSpPr>
            <p:spPr>
              <a:xfrm>
                <a:off x="1478676" y="4008202"/>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2"/>
              <p:cNvSpPr/>
              <p:nvPr/>
            </p:nvSpPr>
            <p:spPr>
              <a:xfrm>
                <a:off x="1455707" y="4007971"/>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2"/>
              <p:cNvSpPr/>
              <p:nvPr/>
            </p:nvSpPr>
            <p:spPr>
              <a:xfrm>
                <a:off x="1841579" y="3655090"/>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2"/>
              <p:cNvSpPr/>
              <p:nvPr/>
            </p:nvSpPr>
            <p:spPr>
              <a:xfrm>
                <a:off x="1818610" y="3654858"/>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2"/>
              <p:cNvSpPr/>
              <p:nvPr/>
            </p:nvSpPr>
            <p:spPr>
              <a:xfrm>
                <a:off x="2172491" y="4031425"/>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2"/>
              <p:cNvSpPr/>
              <p:nvPr/>
            </p:nvSpPr>
            <p:spPr>
              <a:xfrm>
                <a:off x="2190406" y="4013433"/>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2"/>
              <p:cNvSpPr/>
              <p:nvPr/>
            </p:nvSpPr>
            <p:spPr>
              <a:xfrm>
                <a:off x="2194889" y="3655090"/>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2"/>
              <p:cNvSpPr/>
              <p:nvPr/>
            </p:nvSpPr>
            <p:spPr>
              <a:xfrm>
                <a:off x="2171920" y="3654858"/>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2"/>
              <p:cNvSpPr/>
              <p:nvPr/>
            </p:nvSpPr>
            <p:spPr>
              <a:xfrm>
                <a:off x="2874730" y="3687620"/>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2"/>
              <p:cNvSpPr/>
              <p:nvPr/>
            </p:nvSpPr>
            <p:spPr>
              <a:xfrm>
                <a:off x="2892645" y="3669628"/>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2"/>
              <p:cNvSpPr/>
              <p:nvPr/>
            </p:nvSpPr>
            <p:spPr>
              <a:xfrm>
                <a:off x="2901559" y="4005512"/>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2"/>
              <p:cNvSpPr/>
              <p:nvPr/>
            </p:nvSpPr>
            <p:spPr>
              <a:xfrm>
                <a:off x="2878589" y="4005281"/>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2"/>
              <p:cNvSpPr/>
              <p:nvPr/>
            </p:nvSpPr>
            <p:spPr>
              <a:xfrm>
                <a:off x="2525796" y="4031425"/>
                <a:ext cx="60034" cy="35798"/>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2"/>
              <p:cNvSpPr/>
              <p:nvPr/>
            </p:nvSpPr>
            <p:spPr>
              <a:xfrm>
                <a:off x="2543711" y="4013433"/>
                <a:ext cx="54215" cy="34570"/>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2"/>
              <p:cNvSpPr/>
              <p:nvPr/>
            </p:nvSpPr>
            <p:spPr>
              <a:xfrm>
                <a:off x="2548194" y="3655090"/>
                <a:ext cx="41354" cy="64317"/>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2"/>
              <p:cNvSpPr/>
              <p:nvPr/>
            </p:nvSpPr>
            <p:spPr>
              <a:xfrm>
                <a:off x="2525225" y="3654858"/>
                <a:ext cx="39515" cy="64169"/>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22" name="Google Shape;8022;p72"/>
          <p:cNvGraphicFramePr/>
          <p:nvPr/>
        </p:nvGraphicFramePr>
        <p:xfrm>
          <a:off x="5954575" y="2361200"/>
          <a:ext cx="3000000" cy="3000000"/>
        </p:xfrm>
        <a:graphic>
          <a:graphicData uri="http://schemas.openxmlformats.org/drawingml/2006/table">
            <a:tbl>
              <a:tblPr>
                <a:noFill/>
                <a:tableStyleId>{110D397F-9CAD-44E9-A88F-D1B18C000835}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023" name="Google Shape;8023;p72"/>
          <p:cNvGrpSpPr/>
          <p:nvPr/>
        </p:nvGrpSpPr>
        <p:grpSpPr>
          <a:xfrm>
            <a:off x="727251" y="1188964"/>
            <a:ext cx="2396505" cy="976502"/>
            <a:chOff x="749309" y="1112739"/>
            <a:chExt cx="2371603" cy="976502"/>
          </a:xfrm>
        </p:grpSpPr>
        <p:grpSp>
          <p:nvGrpSpPr>
            <p:cNvPr id="8024" name="Google Shape;8024;p72"/>
            <p:cNvGrpSpPr/>
            <p:nvPr/>
          </p:nvGrpSpPr>
          <p:grpSpPr>
            <a:xfrm>
              <a:off x="1092126" y="1112739"/>
              <a:ext cx="2028786" cy="975464"/>
              <a:chOff x="1092126" y="1112739"/>
              <a:chExt cx="2028786" cy="975464"/>
            </a:xfrm>
          </p:grpSpPr>
          <p:sp>
            <p:nvSpPr>
              <p:cNvPr id="8025" name="Google Shape;8025;p7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72"/>
            <p:cNvGrpSpPr/>
            <p:nvPr/>
          </p:nvGrpSpPr>
          <p:grpSpPr>
            <a:xfrm>
              <a:off x="749309" y="1112739"/>
              <a:ext cx="314700" cy="975464"/>
              <a:chOff x="749309" y="1112739"/>
              <a:chExt cx="314700" cy="975464"/>
            </a:xfrm>
          </p:grpSpPr>
          <p:sp>
            <p:nvSpPr>
              <p:cNvPr id="8050" name="Google Shape;8050;p7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4" name="Google Shape;8054;p7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58" name="Google Shape;8058;p72"/>
          <p:cNvGraphicFramePr/>
          <p:nvPr/>
        </p:nvGraphicFramePr>
        <p:xfrm>
          <a:off x="5954600" y="1188950"/>
          <a:ext cx="3000000" cy="3000000"/>
        </p:xfrm>
        <a:graphic>
          <a:graphicData uri="http://schemas.openxmlformats.org/drawingml/2006/table">
            <a:tbl>
              <a:tblPr>
                <a:noFill/>
                <a:tableStyleId>{110D397F-9CAD-44E9-A88F-D1B18C000835}</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059" name="Google Shape;8059;p72"/>
          <p:cNvGraphicFramePr/>
          <p:nvPr/>
        </p:nvGraphicFramePr>
        <p:xfrm>
          <a:off x="3375463" y="2361200"/>
          <a:ext cx="3000000" cy="3000000"/>
        </p:xfrm>
        <a:graphic>
          <a:graphicData uri="http://schemas.openxmlformats.org/drawingml/2006/table">
            <a:tbl>
              <a:tblPr>
                <a:noFill/>
                <a:tableStyleId>{110D397F-9CAD-44E9-A88F-D1B18C000835}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60" name="Google Shape;8060;p72"/>
          <p:cNvGrpSpPr/>
          <p:nvPr/>
        </p:nvGrpSpPr>
        <p:grpSpPr>
          <a:xfrm>
            <a:off x="3377449" y="3352160"/>
            <a:ext cx="2363401" cy="1047062"/>
            <a:chOff x="3358399" y="3285485"/>
            <a:chExt cx="2363401" cy="1047062"/>
          </a:xfrm>
        </p:grpSpPr>
        <p:grpSp>
          <p:nvGrpSpPr>
            <p:cNvPr id="8061" name="Google Shape;8061;p72"/>
            <p:cNvGrpSpPr/>
            <p:nvPr/>
          </p:nvGrpSpPr>
          <p:grpSpPr>
            <a:xfrm>
              <a:off x="3358412" y="3285485"/>
              <a:ext cx="2363388" cy="139537"/>
              <a:chOff x="3358412" y="3285485"/>
              <a:chExt cx="2363388" cy="139537"/>
            </a:xfrm>
          </p:grpSpPr>
          <p:sp>
            <p:nvSpPr>
              <p:cNvPr id="8062" name="Google Shape;8062;p72"/>
              <p:cNvSpPr/>
              <p:nvPr/>
            </p:nvSpPr>
            <p:spPr>
              <a:xfrm>
                <a:off x="3358412"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2"/>
              <p:cNvSpPr/>
              <p:nvPr/>
            </p:nvSpPr>
            <p:spPr>
              <a:xfrm>
                <a:off x="3838898"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2"/>
              <p:cNvSpPr/>
              <p:nvPr/>
            </p:nvSpPr>
            <p:spPr>
              <a:xfrm>
                <a:off x="4319384"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2"/>
              <p:cNvSpPr/>
              <p:nvPr/>
            </p:nvSpPr>
            <p:spPr>
              <a:xfrm>
                <a:off x="4799870"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2"/>
              <p:cNvSpPr/>
              <p:nvPr/>
            </p:nvSpPr>
            <p:spPr>
              <a:xfrm>
                <a:off x="5280356" y="3285485"/>
                <a:ext cx="441443" cy="139537"/>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72"/>
            <p:cNvGrpSpPr/>
            <p:nvPr/>
          </p:nvGrpSpPr>
          <p:grpSpPr>
            <a:xfrm>
              <a:off x="3358412" y="3466996"/>
              <a:ext cx="2363388" cy="139537"/>
              <a:chOff x="3358412" y="3466996"/>
              <a:chExt cx="2363388" cy="139537"/>
            </a:xfrm>
          </p:grpSpPr>
          <p:sp>
            <p:nvSpPr>
              <p:cNvPr id="8068" name="Google Shape;8068;p72"/>
              <p:cNvSpPr/>
              <p:nvPr/>
            </p:nvSpPr>
            <p:spPr>
              <a:xfrm>
                <a:off x="3358412"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2"/>
              <p:cNvSpPr/>
              <p:nvPr/>
            </p:nvSpPr>
            <p:spPr>
              <a:xfrm>
                <a:off x="3838898"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2"/>
              <p:cNvSpPr/>
              <p:nvPr/>
            </p:nvSpPr>
            <p:spPr>
              <a:xfrm>
                <a:off x="4319384"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2"/>
              <p:cNvSpPr/>
              <p:nvPr/>
            </p:nvSpPr>
            <p:spPr>
              <a:xfrm>
                <a:off x="4799870"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2"/>
              <p:cNvSpPr/>
              <p:nvPr/>
            </p:nvSpPr>
            <p:spPr>
              <a:xfrm>
                <a:off x="5280356" y="3466996"/>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72"/>
            <p:cNvGrpSpPr/>
            <p:nvPr/>
          </p:nvGrpSpPr>
          <p:grpSpPr>
            <a:xfrm>
              <a:off x="3358412" y="3648507"/>
              <a:ext cx="2363388" cy="139537"/>
              <a:chOff x="3358412" y="3648507"/>
              <a:chExt cx="2363388" cy="139537"/>
            </a:xfrm>
          </p:grpSpPr>
          <p:sp>
            <p:nvSpPr>
              <p:cNvPr id="8074" name="Google Shape;8074;p72"/>
              <p:cNvSpPr/>
              <p:nvPr/>
            </p:nvSpPr>
            <p:spPr>
              <a:xfrm>
                <a:off x="3358412"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2"/>
              <p:cNvSpPr/>
              <p:nvPr/>
            </p:nvSpPr>
            <p:spPr>
              <a:xfrm>
                <a:off x="3838898"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2"/>
              <p:cNvSpPr/>
              <p:nvPr/>
            </p:nvSpPr>
            <p:spPr>
              <a:xfrm>
                <a:off x="4319384"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2"/>
              <p:cNvSpPr/>
              <p:nvPr/>
            </p:nvSpPr>
            <p:spPr>
              <a:xfrm>
                <a:off x="4799870"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2"/>
              <p:cNvSpPr/>
              <p:nvPr/>
            </p:nvSpPr>
            <p:spPr>
              <a:xfrm>
                <a:off x="5280356" y="3648507"/>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9" name="Google Shape;8079;p72"/>
            <p:cNvGrpSpPr/>
            <p:nvPr/>
          </p:nvGrpSpPr>
          <p:grpSpPr>
            <a:xfrm>
              <a:off x="3358412" y="3830018"/>
              <a:ext cx="2363388" cy="139537"/>
              <a:chOff x="3358412" y="3830018"/>
              <a:chExt cx="2363388" cy="139537"/>
            </a:xfrm>
          </p:grpSpPr>
          <p:sp>
            <p:nvSpPr>
              <p:cNvPr id="8080" name="Google Shape;8080;p72"/>
              <p:cNvSpPr/>
              <p:nvPr/>
            </p:nvSpPr>
            <p:spPr>
              <a:xfrm>
                <a:off x="3358412"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2"/>
              <p:cNvSpPr/>
              <p:nvPr/>
            </p:nvSpPr>
            <p:spPr>
              <a:xfrm>
                <a:off x="3838898"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2"/>
              <p:cNvSpPr/>
              <p:nvPr/>
            </p:nvSpPr>
            <p:spPr>
              <a:xfrm>
                <a:off x="4319384"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2"/>
              <p:cNvSpPr/>
              <p:nvPr/>
            </p:nvSpPr>
            <p:spPr>
              <a:xfrm>
                <a:off x="4799870"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2"/>
              <p:cNvSpPr/>
              <p:nvPr/>
            </p:nvSpPr>
            <p:spPr>
              <a:xfrm>
                <a:off x="5280356" y="3830018"/>
                <a:ext cx="441443" cy="139537"/>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72"/>
            <p:cNvGrpSpPr/>
            <p:nvPr/>
          </p:nvGrpSpPr>
          <p:grpSpPr>
            <a:xfrm>
              <a:off x="3358399" y="4011514"/>
              <a:ext cx="2363377" cy="139537"/>
              <a:chOff x="3294800" y="4134603"/>
              <a:chExt cx="2638876" cy="152400"/>
            </a:xfrm>
          </p:grpSpPr>
          <p:sp>
            <p:nvSpPr>
              <p:cNvPr id="8086" name="Google Shape;8086;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72"/>
            <p:cNvGrpSpPr/>
            <p:nvPr/>
          </p:nvGrpSpPr>
          <p:grpSpPr>
            <a:xfrm>
              <a:off x="3358412" y="4193010"/>
              <a:ext cx="2363388" cy="139537"/>
              <a:chOff x="3294800" y="4134603"/>
              <a:chExt cx="2638876" cy="152400"/>
            </a:xfrm>
          </p:grpSpPr>
          <p:sp>
            <p:nvSpPr>
              <p:cNvPr id="8092" name="Google Shape;8092;p7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97" name="Google Shape;8097;p72"/>
          <p:cNvGraphicFramePr/>
          <p:nvPr/>
        </p:nvGraphicFramePr>
        <p:xfrm>
          <a:off x="728250" y="2361200"/>
          <a:ext cx="3000000" cy="3000000"/>
        </p:xfrm>
        <a:graphic>
          <a:graphicData uri="http://schemas.openxmlformats.org/drawingml/2006/table">
            <a:tbl>
              <a:tblPr>
                <a:noFill/>
                <a:tableStyleId>{110D397F-9CAD-44E9-A88F-D1B18C000835}</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098" name="Google Shape;8098;p72"/>
          <p:cNvGrpSpPr/>
          <p:nvPr/>
        </p:nvGrpSpPr>
        <p:grpSpPr>
          <a:xfrm>
            <a:off x="4177919" y="2765014"/>
            <a:ext cx="1302095" cy="60959"/>
            <a:chOff x="3558802" y="4011427"/>
            <a:chExt cx="1866000" cy="111300"/>
          </a:xfrm>
        </p:grpSpPr>
        <p:sp>
          <p:nvSpPr>
            <p:cNvPr id="8099" name="Google Shape;8099;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72"/>
          <p:cNvGrpSpPr/>
          <p:nvPr/>
        </p:nvGrpSpPr>
        <p:grpSpPr>
          <a:xfrm>
            <a:off x="4723407" y="3047174"/>
            <a:ext cx="914340" cy="60959"/>
            <a:chOff x="3558802" y="4011427"/>
            <a:chExt cx="1866000" cy="111300"/>
          </a:xfrm>
        </p:grpSpPr>
        <p:sp>
          <p:nvSpPr>
            <p:cNvPr id="8102" name="Google Shape;8102;p7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72"/>
          <p:cNvGrpSpPr/>
          <p:nvPr/>
        </p:nvGrpSpPr>
        <p:grpSpPr>
          <a:xfrm>
            <a:off x="5926924" y="3381697"/>
            <a:ext cx="2519825" cy="1001454"/>
            <a:chOff x="1906114" y="789980"/>
            <a:chExt cx="1487676" cy="606868"/>
          </a:xfrm>
        </p:grpSpPr>
        <p:cxnSp>
          <p:nvCxnSpPr>
            <p:cNvPr id="8105" name="Google Shape;8105;p7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106" name="Google Shape;8106;p7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107" name="Google Shape;8107;p7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108" name="Google Shape;8108;p7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109" name="Google Shape;8109;p7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110" name="Google Shape;8110;p7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111" name="Google Shape;8111;p7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112" name="Google Shape;8112;p7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119" name="Google Shape;8119;p7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120" name="Google Shape;8120;p7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121" name="Google Shape;8121;p7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72"/>
          <p:cNvGrpSpPr/>
          <p:nvPr/>
        </p:nvGrpSpPr>
        <p:grpSpPr>
          <a:xfrm>
            <a:off x="3372612" y="1159008"/>
            <a:ext cx="2363393" cy="1005865"/>
            <a:chOff x="3292400" y="1193188"/>
            <a:chExt cx="2615240" cy="1131075"/>
          </a:xfrm>
        </p:grpSpPr>
        <p:sp>
          <p:nvSpPr>
            <p:cNvPr id="8123" name="Google Shape;8123;p7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24" name="Google Shape;8124;p7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25" name="Google Shape;8125;p7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126" name="Google Shape;8126;p7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127" name="Google Shape;8127;p7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128" name="Google Shape;8128;p7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129" name="Google Shape;8129;p7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130" name="Google Shape;8130;p7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131" name="Google Shape;8131;p7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132" name="Google Shape;8132;p7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133" name="Google Shape;8133;p7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34" name="Google Shape;8134;p7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135" name="Google Shape;8135;p7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36" name="Google Shape;8136;p7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137" name="Google Shape;8137;p72"/>
            <p:cNvGrpSpPr/>
            <p:nvPr/>
          </p:nvGrpSpPr>
          <p:grpSpPr>
            <a:xfrm>
              <a:off x="3748438" y="1378608"/>
              <a:ext cx="2159202" cy="903971"/>
              <a:chOff x="1683525" y="2179850"/>
              <a:chExt cx="4519050" cy="2134525"/>
            </a:xfrm>
          </p:grpSpPr>
          <p:sp>
            <p:nvSpPr>
              <p:cNvPr id="8138" name="Google Shape;8138;p7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39" name="Google Shape;8139;p7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0" name="Google Shape;8140;p7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1" name="Google Shape;8141;p7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2" name="Google Shape;8142;p7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3" name="Google Shape;8143;p7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4" name="Google Shape;8144;p7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5" name="Google Shape;8145;p7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6" name="Google Shape;8146;p7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7" name="Google Shape;8147;p7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8" name="Google Shape;8148;p7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149" name="Google Shape;8149;p7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153"/>
        <p:cNvGrpSpPr/>
        <p:nvPr/>
      </p:nvGrpSpPr>
      <p:grpSpPr>
        <a:xfrm>
          <a:off x="0" y="0"/>
          <a:ext cx="0" cy="0"/>
          <a:chOff x="0" y="0"/>
          <a:chExt cx="0" cy="0"/>
        </a:xfrm>
      </p:grpSpPr>
      <p:grpSp>
        <p:nvGrpSpPr>
          <p:cNvPr id="8154" name="Google Shape;8154;p73"/>
          <p:cNvGrpSpPr/>
          <p:nvPr/>
        </p:nvGrpSpPr>
        <p:grpSpPr>
          <a:xfrm>
            <a:off x="4814684" y="1191441"/>
            <a:ext cx="745431" cy="718863"/>
            <a:chOff x="4249973" y="1201875"/>
            <a:chExt cx="1958568" cy="1888762"/>
          </a:xfrm>
        </p:grpSpPr>
        <p:sp>
          <p:nvSpPr>
            <p:cNvPr id="8155" name="Google Shape;8155;p7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6" name="Google Shape;8156;p73"/>
            <p:cNvGrpSpPr/>
            <p:nvPr/>
          </p:nvGrpSpPr>
          <p:grpSpPr>
            <a:xfrm>
              <a:off x="5853086" y="1789142"/>
              <a:ext cx="355454" cy="1048099"/>
              <a:chOff x="5576108" y="2016725"/>
              <a:chExt cx="565200" cy="1666560"/>
            </a:xfrm>
          </p:grpSpPr>
          <p:sp>
            <p:nvSpPr>
              <p:cNvPr id="8157" name="Google Shape;8157;p7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8" name="Google Shape;8158;p7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73"/>
            <p:cNvGrpSpPr/>
            <p:nvPr/>
          </p:nvGrpSpPr>
          <p:grpSpPr>
            <a:xfrm>
              <a:off x="4869455" y="2691676"/>
              <a:ext cx="1013897" cy="398961"/>
              <a:chOff x="4012057" y="3451825"/>
              <a:chExt cx="1612175" cy="634379"/>
            </a:xfrm>
          </p:grpSpPr>
          <p:sp>
            <p:nvSpPr>
              <p:cNvPr id="8160" name="Google Shape;8160;p7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61" name="Google Shape;8161;p7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73"/>
            <p:cNvGrpSpPr/>
            <p:nvPr/>
          </p:nvGrpSpPr>
          <p:grpSpPr>
            <a:xfrm>
              <a:off x="4276937" y="2155961"/>
              <a:ext cx="651965" cy="891358"/>
              <a:chOff x="3069908" y="2599997"/>
              <a:chExt cx="1036675" cy="1417328"/>
            </a:xfrm>
          </p:grpSpPr>
          <p:sp>
            <p:nvSpPr>
              <p:cNvPr id="8163" name="Google Shape;8163;p7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64" name="Google Shape;8164;p7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5" name="Google Shape;8165;p73"/>
            <p:cNvGrpSpPr/>
            <p:nvPr/>
          </p:nvGrpSpPr>
          <p:grpSpPr>
            <a:xfrm>
              <a:off x="5054918" y="1201875"/>
              <a:ext cx="999548" cy="602711"/>
              <a:chOff x="4306958" y="1082925"/>
              <a:chExt cx="1589359" cy="958358"/>
            </a:xfrm>
          </p:grpSpPr>
          <p:sp>
            <p:nvSpPr>
              <p:cNvPr id="8166" name="Google Shape;8166;p7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67" name="Google Shape;8167;p7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73"/>
            <p:cNvGrpSpPr/>
            <p:nvPr/>
          </p:nvGrpSpPr>
          <p:grpSpPr>
            <a:xfrm>
              <a:off x="4249973" y="1303451"/>
              <a:ext cx="799317" cy="841334"/>
              <a:chOff x="3027033" y="1244439"/>
              <a:chExt cx="1270977" cy="1337786"/>
            </a:xfrm>
          </p:grpSpPr>
          <p:sp>
            <p:nvSpPr>
              <p:cNvPr id="8169" name="Google Shape;8169;p7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70" name="Google Shape;8170;p7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1" name="Google Shape;8171;p73"/>
          <p:cNvGrpSpPr/>
          <p:nvPr/>
        </p:nvGrpSpPr>
        <p:grpSpPr>
          <a:xfrm>
            <a:off x="731057" y="2069890"/>
            <a:ext cx="761767" cy="729896"/>
            <a:chOff x="2657744" y="2337745"/>
            <a:chExt cx="832987" cy="798137"/>
          </a:xfrm>
        </p:grpSpPr>
        <p:sp>
          <p:nvSpPr>
            <p:cNvPr id="8172" name="Google Shape;8172;p7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3"/>
          <p:cNvGrpSpPr/>
          <p:nvPr/>
        </p:nvGrpSpPr>
        <p:grpSpPr>
          <a:xfrm>
            <a:off x="3242022" y="2073097"/>
            <a:ext cx="685569" cy="723586"/>
            <a:chOff x="3398134" y="2057755"/>
            <a:chExt cx="704087" cy="743130"/>
          </a:xfrm>
        </p:grpSpPr>
        <p:grpSp>
          <p:nvGrpSpPr>
            <p:cNvPr id="8179" name="Google Shape;8179;p73"/>
            <p:cNvGrpSpPr/>
            <p:nvPr/>
          </p:nvGrpSpPr>
          <p:grpSpPr>
            <a:xfrm>
              <a:off x="3398134" y="2290183"/>
              <a:ext cx="315300" cy="219900"/>
              <a:chOff x="3398134" y="2290183"/>
              <a:chExt cx="315300" cy="219900"/>
            </a:xfrm>
          </p:grpSpPr>
          <p:sp>
            <p:nvSpPr>
              <p:cNvPr id="8180" name="Google Shape;8180;p7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81" name="Google Shape;8181;p73"/>
              <p:cNvCxnSpPr>
                <a:stCxn id="8180"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182" name="Google Shape;8182;p73"/>
            <p:cNvGrpSpPr/>
            <p:nvPr/>
          </p:nvGrpSpPr>
          <p:grpSpPr>
            <a:xfrm>
              <a:off x="3547823" y="2467358"/>
              <a:ext cx="219900" cy="333527"/>
              <a:chOff x="3547823" y="2467358"/>
              <a:chExt cx="219900" cy="333527"/>
            </a:xfrm>
          </p:grpSpPr>
          <p:sp>
            <p:nvSpPr>
              <p:cNvPr id="8183" name="Google Shape;8183;p7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84" name="Google Shape;8184;p7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185" name="Google Shape;8185;p73"/>
            <p:cNvGrpSpPr/>
            <p:nvPr/>
          </p:nvGrpSpPr>
          <p:grpSpPr>
            <a:xfrm>
              <a:off x="3734138" y="2467358"/>
              <a:ext cx="219900" cy="333527"/>
              <a:chOff x="3734138" y="2467358"/>
              <a:chExt cx="219900" cy="333527"/>
            </a:xfrm>
          </p:grpSpPr>
          <p:sp>
            <p:nvSpPr>
              <p:cNvPr id="8186" name="Google Shape;8186;p7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87" name="Google Shape;8187;p7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188" name="Google Shape;8188;p73"/>
            <p:cNvGrpSpPr/>
            <p:nvPr/>
          </p:nvGrpSpPr>
          <p:grpSpPr>
            <a:xfrm>
              <a:off x="3787560" y="2288011"/>
              <a:ext cx="314661" cy="219900"/>
              <a:chOff x="3787560" y="2288011"/>
              <a:chExt cx="314661" cy="219900"/>
            </a:xfrm>
          </p:grpSpPr>
          <p:sp>
            <p:nvSpPr>
              <p:cNvPr id="8189" name="Google Shape;8189;p7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190" name="Google Shape;8190;p7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191" name="Google Shape;8191;p73"/>
            <p:cNvGrpSpPr/>
            <p:nvPr/>
          </p:nvGrpSpPr>
          <p:grpSpPr>
            <a:xfrm>
              <a:off x="3637290" y="2057755"/>
              <a:ext cx="219900" cy="335499"/>
              <a:chOff x="3637290" y="2057755"/>
              <a:chExt cx="219900" cy="335499"/>
            </a:xfrm>
          </p:grpSpPr>
          <p:sp>
            <p:nvSpPr>
              <p:cNvPr id="8192" name="Google Shape;8192;p7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193" name="Google Shape;8193;p7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194" name="Google Shape;8194;p73"/>
          <p:cNvGrpSpPr/>
          <p:nvPr/>
        </p:nvGrpSpPr>
        <p:grpSpPr>
          <a:xfrm>
            <a:off x="4917244" y="2079792"/>
            <a:ext cx="710255" cy="710092"/>
            <a:chOff x="5007123" y="2079403"/>
            <a:chExt cx="687698" cy="687541"/>
          </a:xfrm>
        </p:grpSpPr>
        <p:sp>
          <p:nvSpPr>
            <p:cNvPr id="8195" name="Google Shape;8195;p73"/>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3"/>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3"/>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3"/>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73"/>
          <p:cNvGrpSpPr/>
          <p:nvPr/>
        </p:nvGrpSpPr>
        <p:grpSpPr>
          <a:xfrm>
            <a:off x="5726681" y="2074299"/>
            <a:ext cx="721079" cy="721079"/>
            <a:chOff x="5797446" y="2063053"/>
            <a:chExt cx="698179" cy="698179"/>
          </a:xfrm>
        </p:grpSpPr>
        <p:sp>
          <p:nvSpPr>
            <p:cNvPr id="8200" name="Google Shape;8200;p73"/>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3"/>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3"/>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3"/>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3"/>
          <p:cNvGrpSpPr/>
          <p:nvPr/>
        </p:nvGrpSpPr>
        <p:grpSpPr>
          <a:xfrm>
            <a:off x="8171828" y="3719904"/>
            <a:ext cx="280576" cy="673160"/>
            <a:chOff x="8075075" y="3754290"/>
            <a:chExt cx="255604" cy="613190"/>
          </a:xfrm>
        </p:grpSpPr>
        <p:grpSp>
          <p:nvGrpSpPr>
            <p:cNvPr id="8205" name="Google Shape;8205;p73"/>
            <p:cNvGrpSpPr/>
            <p:nvPr/>
          </p:nvGrpSpPr>
          <p:grpSpPr>
            <a:xfrm>
              <a:off x="8075075" y="3754290"/>
              <a:ext cx="255604" cy="613190"/>
              <a:chOff x="8075075" y="3754290"/>
              <a:chExt cx="255604" cy="613190"/>
            </a:xfrm>
          </p:grpSpPr>
          <p:sp>
            <p:nvSpPr>
              <p:cNvPr id="8206" name="Google Shape;8206;p73"/>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3"/>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8" name="Google Shape;8208;p73"/>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73"/>
          <p:cNvGrpSpPr/>
          <p:nvPr/>
        </p:nvGrpSpPr>
        <p:grpSpPr>
          <a:xfrm>
            <a:off x="5288887" y="3708700"/>
            <a:ext cx="470352" cy="683745"/>
            <a:chOff x="1697726" y="3244179"/>
            <a:chExt cx="788124" cy="1146069"/>
          </a:xfrm>
        </p:grpSpPr>
        <p:sp>
          <p:nvSpPr>
            <p:cNvPr id="8210" name="Google Shape;8210;p7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2" name="Google Shape;8212;p73"/>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3" name="Google Shape;8213;p73"/>
          <p:cNvGrpSpPr/>
          <p:nvPr/>
        </p:nvGrpSpPr>
        <p:grpSpPr>
          <a:xfrm>
            <a:off x="5910037" y="3719902"/>
            <a:ext cx="293891" cy="293845"/>
            <a:chOff x="6134814" y="3754290"/>
            <a:chExt cx="293891" cy="293845"/>
          </a:xfrm>
        </p:grpSpPr>
        <p:sp>
          <p:nvSpPr>
            <p:cNvPr id="8214" name="Google Shape;8214;p7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3"/>
          <p:cNvGrpSpPr/>
          <p:nvPr/>
        </p:nvGrpSpPr>
        <p:grpSpPr>
          <a:xfrm>
            <a:off x="5910037" y="4098574"/>
            <a:ext cx="293891" cy="293891"/>
            <a:chOff x="6134814" y="4086186"/>
            <a:chExt cx="293891" cy="293891"/>
          </a:xfrm>
        </p:grpSpPr>
        <p:sp>
          <p:nvSpPr>
            <p:cNvPr id="8217" name="Google Shape;8217;p7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9" name="Google Shape;8219;p73"/>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3"/>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1" name="Google Shape;8221;p73"/>
          <p:cNvGrpSpPr/>
          <p:nvPr/>
        </p:nvGrpSpPr>
        <p:grpSpPr>
          <a:xfrm>
            <a:off x="7835013" y="2927266"/>
            <a:ext cx="622883" cy="621944"/>
            <a:chOff x="1187048" y="238125"/>
            <a:chExt cx="5256397" cy="5248476"/>
          </a:xfrm>
        </p:grpSpPr>
        <p:sp>
          <p:nvSpPr>
            <p:cNvPr id="8222" name="Google Shape;8222;p7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73"/>
          <p:cNvGrpSpPr/>
          <p:nvPr/>
        </p:nvGrpSpPr>
        <p:grpSpPr>
          <a:xfrm>
            <a:off x="2292118" y="2936875"/>
            <a:ext cx="1310987" cy="612407"/>
            <a:chOff x="238125" y="1188750"/>
            <a:chExt cx="7140450" cy="3335550"/>
          </a:xfrm>
        </p:grpSpPr>
        <p:sp>
          <p:nvSpPr>
            <p:cNvPr id="8227" name="Google Shape;8227;p7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73"/>
          <p:cNvGrpSpPr/>
          <p:nvPr/>
        </p:nvGrpSpPr>
        <p:grpSpPr>
          <a:xfrm>
            <a:off x="6617990" y="2927430"/>
            <a:ext cx="1110299" cy="621702"/>
            <a:chOff x="238125" y="1335475"/>
            <a:chExt cx="5418735" cy="3034175"/>
          </a:xfrm>
        </p:grpSpPr>
        <p:sp>
          <p:nvSpPr>
            <p:cNvPr id="8233" name="Google Shape;8233;p7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73"/>
          <p:cNvGrpSpPr/>
          <p:nvPr/>
        </p:nvGrpSpPr>
        <p:grpSpPr>
          <a:xfrm>
            <a:off x="5434485" y="2924327"/>
            <a:ext cx="1076781" cy="624726"/>
            <a:chOff x="5357937" y="2910889"/>
            <a:chExt cx="1100103" cy="638322"/>
          </a:xfrm>
        </p:grpSpPr>
        <p:grpSp>
          <p:nvGrpSpPr>
            <p:cNvPr id="8237" name="Google Shape;8237;p73"/>
            <p:cNvGrpSpPr/>
            <p:nvPr/>
          </p:nvGrpSpPr>
          <p:grpSpPr>
            <a:xfrm>
              <a:off x="5929791" y="3263088"/>
              <a:ext cx="528250" cy="286122"/>
              <a:chOff x="5929791" y="3263088"/>
              <a:chExt cx="528250" cy="286122"/>
            </a:xfrm>
          </p:grpSpPr>
          <p:sp>
            <p:nvSpPr>
              <p:cNvPr id="8238" name="Google Shape;8238;p73"/>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39" name="Google Shape;8239;p73"/>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40" name="Google Shape;8240;p73"/>
            <p:cNvGrpSpPr/>
            <p:nvPr/>
          </p:nvGrpSpPr>
          <p:grpSpPr>
            <a:xfrm>
              <a:off x="5357937" y="3263089"/>
              <a:ext cx="529488" cy="286122"/>
              <a:chOff x="5357937" y="3263089"/>
              <a:chExt cx="529488" cy="286122"/>
            </a:xfrm>
          </p:grpSpPr>
          <p:sp>
            <p:nvSpPr>
              <p:cNvPr id="8241" name="Google Shape;8241;p73"/>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42" name="Google Shape;8242;p73"/>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43" name="Google Shape;8243;p73"/>
            <p:cNvGrpSpPr/>
            <p:nvPr/>
          </p:nvGrpSpPr>
          <p:grpSpPr>
            <a:xfrm>
              <a:off x="5550335" y="2910889"/>
              <a:ext cx="523962" cy="611903"/>
              <a:chOff x="5550335" y="2910889"/>
              <a:chExt cx="523962" cy="611903"/>
            </a:xfrm>
          </p:grpSpPr>
          <p:sp>
            <p:nvSpPr>
              <p:cNvPr id="8244" name="Google Shape;8244;p73"/>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45" name="Google Shape;8245;p73"/>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46" name="Google Shape;8246;p73"/>
            <p:cNvGrpSpPr/>
            <p:nvPr/>
          </p:nvGrpSpPr>
          <p:grpSpPr>
            <a:xfrm>
              <a:off x="5743962" y="2919100"/>
              <a:ext cx="624099" cy="286122"/>
              <a:chOff x="5743962" y="2919100"/>
              <a:chExt cx="624099" cy="286122"/>
            </a:xfrm>
          </p:grpSpPr>
          <p:sp>
            <p:nvSpPr>
              <p:cNvPr id="8247" name="Google Shape;8247;p73"/>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48" name="Google Shape;8248;p73"/>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249" name="Google Shape;8249;p73"/>
          <p:cNvGrpSpPr/>
          <p:nvPr/>
        </p:nvGrpSpPr>
        <p:grpSpPr>
          <a:xfrm>
            <a:off x="7586863" y="2075038"/>
            <a:ext cx="874976" cy="719600"/>
            <a:chOff x="7608988" y="2093194"/>
            <a:chExt cx="817276" cy="672147"/>
          </a:xfrm>
        </p:grpSpPr>
        <p:cxnSp>
          <p:nvCxnSpPr>
            <p:cNvPr id="8250" name="Google Shape;8250;p7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51" name="Google Shape;8251;p7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52" name="Google Shape;8252;p7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53" name="Google Shape;8253;p7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254" name="Google Shape;8254;p7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255" name="Google Shape;8255;p7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256" name="Google Shape;8256;p73"/>
            <p:cNvGrpSpPr/>
            <p:nvPr/>
          </p:nvGrpSpPr>
          <p:grpSpPr>
            <a:xfrm>
              <a:off x="7721175" y="2093194"/>
              <a:ext cx="599587" cy="623846"/>
              <a:chOff x="7721175" y="2093194"/>
              <a:chExt cx="599587" cy="623846"/>
            </a:xfrm>
          </p:grpSpPr>
          <p:grpSp>
            <p:nvGrpSpPr>
              <p:cNvPr id="8257" name="Google Shape;8257;p73"/>
              <p:cNvGrpSpPr/>
              <p:nvPr/>
            </p:nvGrpSpPr>
            <p:grpSpPr>
              <a:xfrm>
                <a:off x="7721175" y="2093194"/>
                <a:ext cx="291605" cy="623846"/>
                <a:chOff x="9405575" y="2061418"/>
                <a:chExt cx="291605" cy="623846"/>
              </a:xfrm>
            </p:grpSpPr>
            <p:sp>
              <p:nvSpPr>
                <p:cNvPr id="8258" name="Google Shape;8258;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73"/>
              <p:cNvGrpSpPr/>
              <p:nvPr/>
            </p:nvGrpSpPr>
            <p:grpSpPr>
              <a:xfrm flipH="1">
                <a:off x="8029157" y="2093194"/>
                <a:ext cx="291605" cy="623846"/>
                <a:chOff x="9405575" y="2061418"/>
                <a:chExt cx="291605" cy="623846"/>
              </a:xfrm>
            </p:grpSpPr>
            <p:sp>
              <p:nvSpPr>
                <p:cNvPr id="8266" name="Google Shape;8266;p7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73" name="Google Shape;8273;p73"/>
          <p:cNvGrpSpPr/>
          <p:nvPr/>
        </p:nvGrpSpPr>
        <p:grpSpPr>
          <a:xfrm>
            <a:off x="4031299" y="1191441"/>
            <a:ext cx="712557" cy="785901"/>
            <a:chOff x="4206459" y="1191441"/>
            <a:chExt cx="712557" cy="785901"/>
          </a:xfrm>
        </p:grpSpPr>
        <p:sp>
          <p:nvSpPr>
            <p:cNvPr id="8274" name="Google Shape;8274;p7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8" name="Google Shape;8278;p73"/>
            <p:cNvGrpSpPr/>
            <p:nvPr/>
          </p:nvGrpSpPr>
          <p:grpSpPr>
            <a:xfrm>
              <a:off x="4644280" y="1290523"/>
              <a:ext cx="143716" cy="29463"/>
              <a:chOff x="4644280" y="1290523"/>
              <a:chExt cx="143716" cy="29463"/>
            </a:xfrm>
          </p:grpSpPr>
          <p:sp>
            <p:nvSpPr>
              <p:cNvPr id="8279" name="Google Shape;8279;p7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73"/>
            <p:cNvGrpSpPr/>
            <p:nvPr/>
          </p:nvGrpSpPr>
          <p:grpSpPr>
            <a:xfrm>
              <a:off x="4356567" y="1191441"/>
              <a:ext cx="143690" cy="29488"/>
              <a:chOff x="4356567" y="1191441"/>
              <a:chExt cx="143690" cy="29488"/>
            </a:xfrm>
          </p:grpSpPr>
          <p:sp>
            <p:nvSpPr>
              <p:cNvPr id="8284" name="Google Shape;8284;p7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8" name="Google Shape;8288;p73"/>
            <p:cNvGrpSpPr/>
            <p:nvPr/>
          </p:nvGrpSpPr>
          <p:grpSpPr>
            <a:xfrm>
              <a:off x="4339009" y="1863727"/>
              <a:ext cx="143703" cy="29476"/>
              <a:chOff x="4339009" y="1863727"/>
              <a:chExt cx="143703" cy="29476"/>
            </a:xfrm>
          </p:grpSpPr>
          <p:sp>
            <p:nvSpPr>
              <p:cNvPr id="8289" name="Google Shape;8289;p7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73"/>
            <p:cNvGrpSpPr/>
            <p:nvPr/>
          </p:nvGrpSpPr>
          <p:grpSpPr>
            <a:xfrm>
              <a:off x="4206459" y="1607315"/>
              <a:ext cx="29539" cy="142899"/>
              <a:chOff x="4206459" y="1607315"/>
              <a:chExt cx="29539" cy="142899"/>
            </a:xfrm>
          </p:grpSpPr>
          <p:sp>
            <p:nvSpPr>
              <p:cNvPr id="8294" name="Google Shape;8294;p7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8" name="Google Shape;8298;p7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2" name="Google Shape;8302;p73"/>
            <p:cNvGrpSpPr/>
            <p:nvPr/>
          </p:nvGrpSpPr>
          <p:grpSpPr>
            <a:xfrm>
              <a:off x="4889463" y="1423737"/>
              <a:ext cx="29552" cy="142899"/>
              <a:chOff x="4889463" y="1423737"/>
              <a:chExt cx="29552" cy="142899"/>
            </a:xfrm>
          </p:grpSpPr>
          <p:sp>
            <p:nvSpPr>
              <p:cNvPr id="8303" name="Google Shape;8303;p7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73"/>
            <p:cNvGrpSpPr/>
            <p:nvPr/>
          </p:nvGrpSpPr>
          <p:grpSpPr>
            <a:xfrm>
              <a:off x="4771663" y="1876896"/>
              <a:ext cx="108651" cy="100447"/>
              <a:chOff x="4771663" y="1876896"/>
              <a:chExt cx="108651" cy="100447"/>
            </a:xfrm>
          </p:grpSpPr>
          <p:sp>
            <p:nvSpPr>
              <p:cNvPr id="8308" name="Google Shape;8308;p7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2" name="Google Shape;8312;p73"/>
          <p:cNvGrpSpPr/>
          <p:nvPr/>
        </p:nvGrpSpPr>
        <p:grpSpPr>
          <a:xfrm>
            <a:off x="4026774" y="2074664"/>
            <a:ext cx="791287" cy="720350"/>
            <a:chOff x="267375" y="1071875"/>
            <a:chExt cx="470500" cy="428550"/>
          </a:xfrm>
        </p:grpSpPr>
        <p:sp>
          <p:nvSpPr>
            <p:cNvPr id="8313" name="Google Shape;8313;p7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73"/>
          <p:cNvGrpSpPr/>
          <p:nvPr/>
        </p:nvGrpSpPr>
        <p:grpSpPr>
          <a:xfrm>
            <a:off x="727269" y="3719294"/>
            <a:ext cx="1408444" cy="673166"/>
            <a:chOff x="712664" y="3693287"/>
            <a:chExt cx="1460738" cy="698160"/>
          </a:xfrm>
        </p:grpSpPr>
        <p:grpSp>
          <p:nvGrpSpPr>
            <p:cNvPr id="8322" name="Google Shape;8322;p73"/>
            <p:cNvGrpSpPr/>
            <p:nvPr/>
          </p:nvGrpSpPr>
          <p:grpSpPr>
            <a:xfrm>
              <a:off x="1380079" y="4133090"/>
              <a:ext cx="234048" cy="258099"/>
              <a:chOff x="1380079" y="4133090"/>
              <a:chExt cx="234048" cy="258099"/>
            </a:xfrm>
          </p:grpSpPr>
          <p:sp>
            <p:nvSpPr>
              <p:cNvPr id="8323" name="Google Shape;8323;p7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73"/>
            <p:cNvGrpSpPr/>
            <p:nvPr/>
          </p:nvGrpSpPr>
          <p:grpSpPr>
            <a:xfrm>
              <a:off x="884610" y="3864082"/>
              <a:ext cx="1118583" cy="527293"/>
              <a:chOff x="890961" y="3865463"/>
              <a:chExt cx="1115237" cy="525715"/>
            </a:xfrm>
          </p:grpSpPr>
          <p:sp>
            <p:nvSpPr>
              <p:cNvPr id="8327" name="Google Shape;8327;p73"/>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3"/>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3"/>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73"/>
            <p:cNvGrpSpPr/>
            <p:nvPr/>
          </p:nvGrpSpPr>
          <p:grpSpPr>
            <a:xfrm>
              <a:off x="712664" y="3693287"/>
              <a:ext cx="1460738" cy="698160"/>
              <a:chOff x="712664" y="3693025"/>
              <a:chExt cx="1460738" cy="698160"/>
            </a:xfrm>
          </p:grpSpPr>
          <p:sp>
            <p:nvSpPr>
              <p:cNvPr id="8331" name="Google Shape;8331;p7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7" name="Google Shape;8337;p73"/>
          <p:cNvGrpSpPr/>
          <p:nvPr/>
        </p:nvGrpSpPr>
        <p:grpSpPr>
          <a:xfrm>
            <a:off x="3164985" y="1191441"/>
            <a:ext cx="795485" cy="738831"/>
            <a:chOff x="3348603" y="1236445"/>
            <a:chExt cx="749256" cy="695894"/>
          </a:xfrm>
        </p:grpSpPr>
        <p:grpSp>
          <p:nvGrpSpPr>
            <p:cNvPr id="8338" name="Google Shape;8338;p73"/>
            <p:cNvGrpSpPr/>
            <p:nvPr/>
          </p:nvGrpSpPr>
          <p:grpSpPr>
            <a:xfrm>
              <a:off x="3583779" y="1236445"/>
              <a:ext cx="293795" cy="285811"/>
              <a:chOff x="3750225" y="1774000"/>
              <a:chExt cx="149575" cy="145525"/>
            </a:xfrm>
          </p:grpSpPr>
          <p:sp>
            <p:nvSpPr>
              <p:cNvPr id="8339" name="Google Shape;8339;p7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73"/>
            <p:cNvGrpSpPr/>
            <p:nvPr/>
          </p:nvGrpSpPr>
          <p:grpSpPr>
            <a:xfrm>
              <a:off x="3775534" y="1462599"/>
              <a:ext cx="322325" cy="285958"/>
              <a:chOff x="3847850" y="1889150"/>
              <a:chExt cx="164100" cy="145600"/>
            </a:xfrm>
          </p:grpSpPr>
          <p:sp>
            <p:nvSpPr>
              <p:cNvPr id="8342" name="Google Shape;8342;p7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73"/>
            <p:cNvGrpSpPr/>
            <p:nvPr/>
          </p:nvGrpSpPr>
          <p:grpSpPr>
            <a:xfrm>
              <a:off x="3545329" y="1646528"/>
              <a:ext cx="293746" cy="285811"/>
              <a:chOff x="3730650" y="1982800"/>
              <a:chExt cx="149550" cy="145525"/>
            </a:xfrm>
          </p:grpSpPr>
          <p:sp>
            <p:nvSpPr>
              <p:cNvPr id="8345" name="Google Shape;8345;p7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73"/>
            <p:cNvGrpSpPr/>
            <p:nvPr/>
          </p:nvGrpSpPr>
          <p:grpSpPr>
            <a:xfrm>
              <a:off x="3348603" y="1415046"/>
              <a:ext cx="294384" cy="284387"/>
              <a:chOff x="3630494" y="1864938"/>
              <a:chExt cx="149875" cy="144800"/>
            </a:xfrm>
          </p:grpSpPr>
          <p:sp>
            <p:nvSpPr>
              <p:cNvPr id="8348" name="Google Shape;8348;p7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0" name="Google Shape;8350;p73"/>
          <p:cNvGrpSpPr/>
          <p:nvPr/>
        </p:nvGrpSpPr>
        <p:grpSpPr>
          <a:xfrm>
            <a:off x="2286512" y="3714337"/>
            <a:ext cx="1324924" cy="678123"/>
            <a:chOff x="2413923" y="3711366"/>
            <a:chExt cx="1374117" cy="703301"/>
          </a:xfrm>
        </p:grpSpPr>
        <p:grpSp>
          <p:nvGrpSpPr>
            <p:cNvPr id="8351" name="Google Shape;8351;p73"/>
            <p:cNvGrpSpPr/>
            <p:nvPr/>
          </p:nvGrpSpPr>
          <p:grpSpPr>
            <a:xfrm>
              <a:off x="2413923" y="3711366"/>
              <a:ext cx="1374117" cy="703301"/>
              <a:chOff x="2413923" y="3711366"/>
              <a:chExt cx="1374117" cy="703301"/>
            </a:xfrm>
          </p:grpSpPr>
          <p:sp>
            <p:nvSpPr>
              <p:cNvPr id="8352" name="Google Shape;8352;p73"/>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3" name="Google Shape;8353;p73"/>
              <p:cNvGrpSpPr/>
              <p:nvPr/>
            </p:nvGrpSpPr>
            <p:grpSpPr>
              <a:xfrm>
                <a:off x="2600284" y="3808654"/>
                <a:ext cx="234394" cy="137897"/>
                <a:chOff x="2600284" y="3808654"/>
                <a:chExt cx="234394" cy="137897"/>
              </a:xfrm>
            </p:grpSpPr>
            <p:sp>
              <p:nvSpPr>
                <p:cNvPr id="8354" name="Google Shape;8354;p73"/>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5" name="Google Shape;8355;p7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6" name="Google Shape;8356;p73"/>
              <p:cNvGrpSpPr/>
              <p:nvPr/>
            </p:nvGrpSpPr>
            <p:grpSpPr>
              <a:xfrm>
                <a:off x="3359659" y="3805664"/>
                <a:ext cx="232294" cy="140888"/>
                <a:chOff x="3359659" y="3805664"/>
                <a:chExt cx="232294" cy="140888"/>
              </a:xfrm>
            </p:grpSpPr>
            <p:sp>
              <p:nvSpPr>
                <p:cNvPr id="8357" name="Google Shape;8357;p73"/>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8" name="Google Shape;8358;p7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59" name="Google Shape;8359;p73"/>
              <p:cNvGrpSpPr/>
              <p:nvPr/>
            </p:nvGrpSpPr>
            <p:grpSpPr>
              <a:xfrm>
                <a:off x="3067316" y="3711366"/>
                <a:ext cx="66788" cy="166697"/>
                <a:chOff x="3067316" y="3711366"/>
                <a:chExt cx="66788" cy="166697"/>
              </a:xfrm>
            </p:grpSpPr>
            <p:sp>
              <p:nvSpPr>
                <p:cNvPr id="8360" name="Google Shape;8360;p73"/>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1" name="Google Shape;8361;p7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62" name="Google Shape;8362;p73"/>
              <p:cNvGrpSpPr/>
              <p:nvPr/>
            </p:nvGrpSpPr>
            <p:grpSpPr>
              <a:xfrm>
                <a:off x="2413923" y="4058666"/>
                <a:ext cx="224007" cy="66788"/>
                <a:chOff x="2413923" y="4058666"/>
                <a:chExt cx="224007" cy="66788"/>
              </a:xfrm>
            </p:grpSpPr>
            <p:sp>
              <p:nvSpPr>
                <p:cNvPr id="8363" name="Google Shape;8363;p73"/>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4" name="Google Shape;8364;p7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365" name="Google Shape;8365;p73"/>
              <p:cNvGrpSpPr/>
              <p:nvPr/>
            </p:nvGrpSpPr>
            <p:grpSpPr>
              <a:xfrm>
                <a:off x="3564643" y="4058666"/>
                <a:ext cx="223397" cy="66788"/>
                <a:chOff x="3564643" y="4058666"/>
                <a:chExt cx="223397" cy="66788"/>
              </a:xfrm>
            </p:grpSpPr>
            <p:sp>
              <p:nvSpPr>
                <p:cNvPr id="8366" name="Google Shape;8366;p73"/>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7" name="Google Shape;8367;p7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368" name="Google Shape;8368;p73"/>
            <p:cNvGrpSpPr/>
            <p:nvPr/>
          </p:nvGrpSpPr>
          <p:grpSpPr>
            <a:xfrm>
              <a:off x="2633353" y="3965763"/>
              <a:ext cx="934017" cy="445681"/>
              <a:chOff x="2633353" y="3965763"/>
              <a:chExt cx="934017" cy="445681"/>
            </a:xfrm>
          </p:grpSpPr>
          <p:sp>
            <p:nvSpPr>
              <p:cNvPr id="8369" name="Google Shape;8369;p73"/>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3"/>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1" name="Google Shape;8371;p73"/>
          <p:cNvGrpSpPr/>
          <p:nvPr/>
        </p:nvGrpSpPr>
        <p:grpSpPr>
          <a:xfrm>
            <a:off x="6410784" y="1264884"/>
            <a:ext cx="1131087" cy="587383"/>
            <a:chOff x="238125" y="999450"/>
            <a:chExt cx="7140700" cy="3708225"/>
          </a:xfrm>
        </p:grpSpPr>
        <p:sp>
          <p:nvSpPr>
            <p:cNvPr id="8372" name="Google Shape;8372;p7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1" name="Google Shape;8381;p73"/>
          <p:cNvGrpSpPr/>
          <p:nvPr/>
        </p:nvGrpSpPr>
        <p:grpSpPr>
          <a:xfrm>
            <a:off x="3762234" y="3714379"/>
            <a:ext cx="1375854" cy="678131"/>
            <a:chOff x="3913765" y="3641905"/>
            <a:chExt cx="1522805" cy="750560"/>
          </a:xfrm>
        </p:grpSpPr>
        <p:grpSp>
          <p:nvGrpSpPr>
            <p:cNvPr id="8382" name="Google Shape;8382;p73"/>
            <p:cNvGrpSpPr/>
            <p:nvPr/>
          </p:nvGrpSpPr>
          <p:grpSpPr>
            <a:xfrm>
              <a:off x="3913765" y="3997002"/>
              <a:ext cx="1522805" cy="395463"/>
              <a:chOff x="3913765" y="3997002"/>
              <a:chExt cx="1522805" cy="395463"/>
            </a:xfrm>
          </p:grpSpPr>
          <p:grpSp>
            <p:nvGrpSpPr>
              <p:cNvPr id="8383" name="Google Shape;8383;p73"/>
              <p:cNvGrpSpPr/>
              <p:nvPr/>
            </p:nvGrpSpPr>
            <p:grpSpPr>
              <a:xfrm>
                <a:off x="3913765" y="4138659"/>
                <a:ext cx="507602" cy="253806"/>
                <a:chOff x="3913765" y="4138659"/>
                <a:chExt cx="507602" cy="253806"/>
              </a:xfrm>
            </p:grpSpPr>
            <p:sp>
              <p:nvSpPr>
                <p:cNvPr id="8384" name="Google Shape;8384;p7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386" name="Google Shape;8386;p73"/>
              <p:cNvGrpSpPr/>
              <p:nvPr/>
            </p:nvGrpSpPr>
            <p:grpSpPr>
              <a:xfrm>
                <a:off x="4421361" y="3997002"/>
                <a:ext cx="507618" cy="395463"/>
                <a:chOff x="4421361" y="3997002"/>
                <a:chExt cx="507618" cy="395463"/>
              </a:xfrm>
            </p:grpSpPr>
            <p:sp>
              <p:nvSpPr>
                <p:cNvPr id="8387" name="Google Shape;8387;p7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3"/>
              <p:cNvGrpSpPr/>
              <p:nvPr/>
            </p:nvGrpSpPr>
            <p:grpSpPr>
              <a:xfrm>
                <a:off x="4928973" y="4189418"/>
                <a:ext cx="507596" cy="203047"/>
                <a:chOff x="4928973" y="4189418"/>
                <a:chExt cx="507596" cy="203047"/>
              </a:xfrm>
            </p:grpSpPr>
            <p:sp>
              <p:nvSpPr>
                <p:cNvPr id="8390" name="Google Shape;8390;p7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2" name="Google Shape;8392;p73"/>
            <p:cNvGrpSpPr/>
            <p:nvPr/>
          </p:nvGrpSpPr>
          <p:grpSpPr>
            <a:xfrm>
              <a:off x="4482186" y="3641905"/>
              <a:ext cx="397605" cy="349784"/>
              <a:chOff x="2906375" y="1159725"/>
              <a:chExt cx="1860575" cy="1636800"/>
            </a:xfrm>
          </p:grpSpPr>
          <p:sp>
            <p:nvSpPr>
              <p:cNvPr id="8393" name="Google Shape;8393;p7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7" name="Google Shape;8397;p73"/>
          <p:cNvGrpSpPr/>
          <p:nvPr/>
        </p:nvGrpSpPr>
        <p:grpSpPr>
          <a:xfrm>
            <a:off x="6546943" y="2074305"/>
            <a:ext cx="940737" cy="721067"/>
            <a:chOff x="6599718" y="2068734"/>
            <a:chExt cx="940737" cy="721067"/>
          </a:xfrm>
        </p:grpSpPr>
        <p:sp>
          <p:nvSpPr>
            <p:cNvPr id="8398" name="Google Shape;8398;p7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4" name="Google Shape;8404;p73"/>
            <p:cNvGrpSpPr/>
            <p:nvPr/>
          </p:nvGrpSpPr>
          <p:grpSpPr>
            <a:xfrm>
              <a:off x="6836957" y="2068734"/>
              <a:ext cx="461892" cy="721067"/>
              <a:chOff x="6836957" y="2068734"/>
              <a:chExt cx="461892" cy="721067"/>
            </a:xfrm>
          </p:grpSpPr>
          <p:sp>
            <p:nvSpPr>
              <p:cNvPr id="8405" name="Google Shape;8405;p7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1" name="Google Shape;8411;p73"/>
              <p:cNvGrpSpPr/>
              <p:nvPr/>
            </p:nvGrpSpPr>
            <p:grpSpPr>
              <a:xfrm>
                <a:off x="6836957" y="2068734"/>
                <a:ext cx="461892" cy="721067"/>
                <a:chOff x="6836957" y="2068734"/>
                <a:chExt cx="461892" cy="721067"/>
              </a:xfrm>
            </p:grpSpPr>
            <p:sp>
              <p:nvSpPr>
                <p:cNvPr id="8412" name="Google Shape;8412;p7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19" name="Google Shape;8419;p73"/>
          <p:cNvGrpSpPr/>
          <p:nvPr/>
        </p:nvGrpSpPr>
        <p:grpSpPr>
          <a:xfrm>
            <a:off x="2430262" y="2078652"/>
            <a:ext cx="712577" cy="712374"/>
            <a:chOff x="2559249" y="2069323"/>
            <a:chExt cx="685566" cy="685634"/>
          </a:xfrm>
        </p:grpSpPr>
        <p:sp>
          <p:nvSpPr>
            <p:cNvPr id="8420" name="Google Shape;8420;p7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73"/>
          <p:cNvGrpSpPr/>
          <p:nvPr/>
        </p:nvGrpSpPr>
        <p:grpSpPr>
          <a:xfrm>
            <a:off x="7612699" y="1191441"/>
            <a:ext cx="845645" cy="711911"/>
            <a:chOff x="951975" y="315800"/>
            <a:chExt cx="5860325" cy="4933550"/>
          </a:xfrm>
        </p:grpSpPr>
        <p:sp>
          <p:nvSpPr>
            <p:cNvPr id="8434" name="Google Shape;8434;p7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3"/>
          <p:cNvGrpSpPr/>
          <p:nvPr/>
        </p:nvGrpSpPr>
        <p:grpSpPr>
          <a:xfrm>
            <a:off x="3709828" y="2927550"/>
            <a:ext cx="1617932" cy="621701"/>
            <a:chOff x="3862800" y="3038525"/>
            <a:chExt cx="1329006" cy="510680"/>
          </a:xfrm>
        </p:grpSpPr>
        <p:sp>
          <p:nvSpPr>
            <p:cNvPr id="8443" name="Google Shape;8443;p7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5" name="Google Shape;8445;p73"/>
            <p:cNvGrpSpPr/>
            <p:nvPr/>
          </p:nvGrpSpPr>
          <p:grpSpPr>
            <a:xfrm>
              <a:off x="3967075" y="3040337"/>
              <a:ext cx="1019927" cy="402126"/>
              <a:chOff x="3967075" y="3040337"/>
              <a:chExt cx="1019927" cy="402126"/>
            </a:xfrm>
          </p:grpSpPr>
          <p:sp>
            <p:nvSpPr>
              <p:cNvPr id="8446" name="Google Shape;8446;p7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3"/>
            <p:cNvGrpSpPr/>
            <p:nvPr/>
          </p:nvGrpSpPr>
          <p:grpSpPr>
            <a:xfrm>
              <a:off x="4186700" y="3040337"/>
              <a:ext cx="390475" cy="183289"/>
              <a:chOff x="4186700" y="3040337"/>
              <a:chExt cx="390475" cy="183289"/>
            </a:xfrm>
          </p:grpSpPr>
          <p:sp>
            <p:nvSpPr>
              <p:cNvPr id="8449" name="Google Shape;8449;p7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3"/>
            <p:cNvGrpSpPr/>
            <p:nvPr/>
          </p:nvGrpSpPr>
          <p:grpSpPr>
            <a:xfrm>
              <a:off x="4073727" y="3040337"/>
              <a:ext cx="697794" cy="296263"/>
              <a:chOff x="4073727" y="3040337"/>
              <a:chExt cx="697794" cy="296263"/>
            </a:xfrm>
          </p:grpSpPr>
          <p:sp>
            <p:nvSpPr>
              <p:cNvPr id="8452" name="Google Shape;8452;p7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3"/>
            <p:cNvGrpSpPr/>
            <p:nvPr/>
          </p:nvGrpSpPr>
          <p:grpSpPr>
            <a:xfrm>
              <a:off x="3862800" y="3038525"/>
              <a:ext cx="1329006" cy="510680"/>
              <a:chOff x="3862800" y="3038525"/>
              <a:chExt cx="1329006" cy="510680"/>
            </a:xfrm>
          </p:grpSpPr>
          <p:sp>
            <p:nvSpPr>
              <p:cNvPr id="8455" name="Google Shape;8455;p73"/>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3"/>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7" name="Google Shape;8457;p73"/>
          <p:cNvGrpSpPr/>
          <p:nvPr/>
        </p:nvGrpSpPr>
        <p:grpSpPr>
          <a:xfrm>
            <a:off x="718150" y="1191441"/>
            <a:ext cx="883205" cy="775176"/>
            <a:chOff x="649648" y="271400"/>
            <a:chExt cx="6215377" cy="5455143"/>
          </a:xfrm>
        </p:grpSpPr>
        <p:sp>
          <p:nvSpPr>
            <p:cNvPr id="8458" name="Google Shape;8458;p7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0" name="Google Shape;8470;p73"/>
          <p:cNvGrpSpPr/>
          <p:nvPr/>
        </p:nvGrpSpPr>
        <p:grpSpPr>
          <a:xfrm>
            <a:off x="2326452" y="1191441"/>
            <a:ext cx="767704" cy="815489"/>
            <a:chOff x="2499700" y="1135950"/>
            <a:chExt cx="732402" cy="777990"/>
          </a:xfrm>
        </p:grpSpPr>
        <p:grpSp>
          <p:nvGrpSpPr>
            <p:cNvPr id="8471" name="Google Shape;8471;p73"/>
            <p:cNvGrpSpPr/>
            <p:nvPr/>
          </p:nvGrpSpPr>
          <p:grpSpPr>
            <a:xfrm>
              <a:off x="2499700" y="1135950"/>
              <a:ext cx="732402" cy="694705"/>
              <a:chOff x="2499700" y="1135950"/>
              <a:chExt cx="732402" cy="694705"/>
            </a:xfrm>
          </p:grpSpPr>
          <p:sp>
            <p:nvSpPr>
              <p:cNvPr id="8472" name="Google Shape;8472;p7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73"/>
            <p:cNvGrpSpPr/>
            <p:nvPr/>
          </p:nvGrpSpPr>
          <p:grpSpPr>
            <a:xfrm>
              <a:off x="2517909" y="1188726"/>
              <a:ext cx="702702" cy="725214"/>
              <a:chOff x="2517909" y="1188726"/>
              <a:chExt cx="702702" cy="725214"/>
            </a:xfrm>
          </p:grpSpPr>
          <p:sp>
            <p:nvSpPr>
              <p:cNvPr id="8500" name="Google Shape;8500;p7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5" name="Google Shape;8505;p73"/>
          <p:cNvGrpSpPr/>
          <p:nvPr/>
        </p:nvGrpSpPr>
        <p:grpSpPr>
          <a:xfrm>
            <a:off x="1672184" y="1191441"/>
            <a:ext cx="583439" cy="870229"/>
            <a:chOff x="1716825" y="1121550"/>
            <a:chExt cx="622800" cy="928938"/>
          </a:xfrm>
        </p:grpSpPr>
        <p:grpSp>
          <p:nvGrpSpPr>
            <p:cNvPr id="8506" name="Google Shape;8506;p73"/>
            <p:cNvGrpSpPr/>
            <p:nvPr/>
          </p:nvGrpSpPr>
          <p:grpSpPr>
            <a:xfrm>
              <a:off x="1716825" y="1121550"/>
              <a:ext cx="622800" cy="928938"/>
              <a:chOff x="1716825" y="1121550"/>
              <a:chExt cx="622800" cy="928938"/>
            </a:xfrm>
          </p:grpSpPr>
          <p:cxnSp>
            <p:nvCxnSpPr>
              <p:cNvPr id="8507" name="Google Shape;8507;p7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508" name="Google Shape;8508;p7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73"/>
            <p:cNvGrpSpPr/>
            <p:nvPr/>
          </p:nvGrpSpPr>
          <p:grpSpPr>
            <a:xfrm>
              <a:off x="1768050" y="1172775"/>
              <a:ext cx="520200" cy="832000"/>
              <a:chOff x="1768050" y="1172775"/>
              <a:chExt cx="520200" cy="832000"/>
            </a:xfrm>
          </p:grpSpPr>
          <p:cxnSp>
            <p:nvCxnSpPr>
              <p:cNvPr id="8510" name="Google Shape;8510;p7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511" name="Google Shape;8511;p7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73"/>
            <p:cNvGrpSpPr/>
            <p:nvPr/>
          </p:nvGrpSpPr>
          <p:grpSpPr>
            <a:xfrm>
              <a:off x="1820100" y="1225475"/>
              <a:ext cx="416400" cy="729575"/>
              <a:chOff x="1820100" y="1225475"/>
              <a:chExt cx="416400" cy="729575"/>
            </a:xfrm>
          </p:grpSpPr>
          <p:cxnSp>
            <p:nvCxnSpPr>
              <p:cNvPr id="8513" name="Google Shape;8513;p7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514" name="Google Shape;8514;p7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73"/>
            <p:cNvGrpSpPr/>
            <p:nvPr/>
          </p:nvGrpSpPr>
          <p:grpSpPr>
            <a:xfrm>
              <a:off x="1874250" y="1278825"/>
              <a:ext cx="308100" cy="605275"/>
              <a:chOff x="1874250" y="1278825"/>
              <a:chExt cx="308100" cy="605275"/>
            </a:xfrm>
          </p:grpSpPr>
          <p:cxnSp>
            <p:nvCxnSpPr>
              <p:cNvPr id="8516" name="Google Shape;8516;p7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517" name="Google Shape;8517;p7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18" name="Google Shape;8518;p7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73"/>
          <p:cNvGrpSpPr/>
          <p:nvPr/>
        </p:nvGrpSpPr>
        <p:grpSpPr>
          <a:xfrm>
            <a:off x="1592007" y="2077763"/>
            <a:ext cx="739072" cy="714152"/>
            <a:chOff x="4334725" y="1355875"/>
            <a:chExt cx="3106650" cy="3001900"/>
          </a:xfrm>
        </p:grpSpPr>
        <p:grpSp>
          <p:nvGrpSpPr>
            <p:cNvPr id="8520" name="Google Shape;8520;p73"/>
            <p:cNvGrpSpPr/>
            <p:nvPr/>
          </p:nvGrpSpPr>
          <p:grpSpPr>
            <a:xfrm>
              <a:off x="4516050" y="1724875"/>
              <a:ext cx="2693725" cy="2632900"/>
              <a:chOff x="4516050" y="1724875"/>
              <a:chExt cx="2693725" cy="2632900"/>
            </a:xfrm>
          </p:grpSpPr>
          <p:sp>
            <p:nvSpPr>
              <p:cNvPr id="8521" name="Google Shape;8521;p7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73"/>
            <p:cNvGrpSpPr/>
            <p:nvPr/>
          </p:nvGrpSpPr>
          <p:grpSpPr>
            <a:xfrm>
              <a:off x="4334725" y="1355875"/>
              <a:ext cx="3106650" cy="2709650"/>
              <a:chOff x="4334725" y="1355875"/>
              <a:chExt cx="3106650" cy="2709650"/>
            </a:xfrm>
          </p:grpSpPr>
          <p:sp>
            <p:nvSpPr>
              <p:cNvPr id="8525" name="Google Shape;8525;p7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28" name="Google Shape;8528;p73"/>
          <p:cNvGrpSpPr/>
          <p:nvPr/>
        </p:nvGrpSpPr>
        <p:grpSpPr>
          <a:xfrm>
            <a:off x="7708956" y="3708534"/>
            <a:ext cx="312074" cy="684173"/>
            <a:chOff x="7645573" y="3754300"/>
            <a:chExt cx="293855" cy="644170"/>
          </a:xfrm>
        </p:grpSpPr>
        <p:sp>
          <p:nvSpPr>
            <p:cNvPr id="8529" name="Google Shape;8529;p7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73"/>
          <p:cNvGrpSpPr/>
          <p:nvPr/>
        </p:nvGrpSpPr>
        <p:grpSpPr>
          <a:xfrm>
            <a:off x="5630944" y="1191441"/>
            <a:ext cx="709011" cy="739359"/>
            <a:chOff x="5830645" y="1256617"/>
            <a:chExt cx="530340" cy="553040"/>
          </a:xfrm>
        </p:grpSpPr>
        <p:grpSp>
          <p:nvGrpSpPr>
            <p:cNvPr id="8532" name="Google Shape;8532;p73"/>
            <p:cNvGrpSpPr/>
            <p:nvPr/>
          </p:nvGrpSpPr>
          <p:grpSpPr>
            <a:xfrm>
              <a:off x="5830645" y="1256617"/>
              <a:ext cx="259743" cy="269909"/>
              <a:chOff x="5830645" y="1256617"/>
              <a:chExt cx="259743" cy="269909"/>
            </a:xfrm>
          </p:grpSpPr>
          <p:sp>
            <p:nvSpPr>
              <p:cNvPr id="8533" name="Google Shape;8533;p7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3"/>
            <p:cNvGrpSpPr/>
            <p:nvPr/>
          </p:nvGrpSpPr>
          <p:grpSpPr>
            <a:xfrm>
              <a:off x="6101293" y="1256617"/>
              <a:ext cx="259692" cy="269909"/>
              <a:chOff x="6101293" y="1256617"/>
              <a:chExt cx="259692" cy="269909"/>
            </a:xfrm>
          </p:grpSpPr>
          <p:sp>
            <p:nvSpPr>
              <p:cNvPr id="8536" name="Google Shape;8536;p7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73"/>
            <p:cNvGrpSpPr/>
            <p:nvPr/>
          </p:nvGrpSpPr>
          <p:grpSpPr>
            <a:xfrm>
              <a:off x="5830645" y="1539749"/>
              <a:ext cx="259692" cy="269909"/>
              <a:chOff x="5830645" y="1539749"/>
              <a:chExt cx="259692" cy="269909"/>
            </a:xfrm>
          </p:grpSpPr>
          <p:sp>
            <p:nvSpPr>
              <p:cNvPr id="8539" name="Google Shape;8539;p7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73"/>
            <p:cNvGrpSpPr/>
            <p:nvPr/>
          </p:nvGrpSpPr>
          <p:grpSpPr>
            <a:xfrm>
              <a:off x="6101293" y="1539749"/>
              <a:ext cx="259692" cy="269909"/>
              <a:chOff x="6101293" y="1539749"/>
              <a:chExt cx="259692" cy="269909"/>
            </a:xfrm>
          </p:grpSpPr>
          <p:sp>
            <p:nvSpPr>
              <p:cNvPr id="8542" name="Google Shape;8542;p7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4" name="Google Shape;8544;p7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73"/>
          <p:cNvGrpSpPr/>
          <p:nvPr/>
        </p:nvGrpSpPr>
        <p:grpSpPr>
          <a:xfrm>
            <a:off x="732438" y="2927557"/>
            <a:ext cx="1452955" cy="621360"/>
            <a:chOff x="732422" y="2990152"/>
            <a:chExt cx="1337773" cy="572102"/>
          </a:xfrm>
        </p:grpSpPr>
        <p:sp>
          <p:nvSpPr>
            <p:cNvPr id="8546" name="Google Shape;8546;p7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555"/>
        <p:cNvGrpSpPr/>
        <p:nvPr/>
      </p:nvGrpSpPr>
      <p:grpSpPr>
        <a:xfrm>
          <a:off x="0" y="0"/>
          <a:ext cx="0" cy="0"/>
          <a:chOff x="0" y="0"/>
          <a:chExt cx="0" cy="0"/>
        </a:xfrm>
      </p:grpSpPr>
      <p:grpSp>
        <p:nvGrpSpPr>
          <p:cNvPr id="8556" name="Google Shape;8556;p74"/>
          <p:cNvGrpSpPr/>
          <p:nvPr/>
        </p:nvGrpSpPr>
        <p:grpSpPr>
          <a:xfrm>
            <a:off x="729238" y="1179665"/>
            <a:ext cx="1636188" cy="1526215"/>
            <a:chOff x="729238" y="1179665"/>
            <a:chExt cx="1636188" cy="1526215"/>
          </a:xfrm>
        </p:grpSpPr>
        <p:grpSp>
          <p:nvGrpSpPr>
            <p:cNvPr id="8557" name="Google Shape;8557;p74"/>
            <p:cNvGrpSpPr/>
            <p:nvPr/>
          </p:nvGrpSpPr>
          <p:grpSpPr>
            <a:xfrm>
              <a:off x="729238" y="1179665"/>
              <a:ext cx="80771" cy="1526215"/>
              <a:chOff x="729238" y="1179665"/>
              <a:chExt cx="80771" cy="1526215"/>
            </a:xfrm>
          </p:grpSpPr>
          <p:sp>
            <p:nvSpPr>
              <p:cNvPr id="8558" name="Google Shape;8558;p74"/>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4"/>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4"/>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4"/>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4"/>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4"/>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4"/>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4"/>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4"/>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4"/>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4"/>
            <p:cNvGrpSpPr/>
            <p:nvPr/>
          </p:nvGrpSpPr>
          <p:grpSpPr>
            <a:xfrm>
              <a:off x="903098" y="1179665"/>
              <a:ext cx="80771" cy="1526215"/>
              <a:chOff x="903098" y="1179665"/>
              <a:chExt cx="80771" cy="1526215"/>
            </a:xfrm>
          </p:grpSpPr>
          <p:sp>
            <p:nvSpPr>
              <p:cNvPr id="8569" name="Google Shape;8569;p74"/>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4"/>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4"/>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4"/>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4"/>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4"/>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4"/>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4"/>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4"/>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4"/>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74"/>
            <p:cNvGrpSpPr/>
            <p:nvPr/>
          </p:nvGrpSpPr>
          <p:grpSpPr>
            <a:xfrm>
              <a:off x="1076958" y="1179665"/>
              <a:ext cx="80771" cy="1526215"/>
              <a:chOff x="1076958" y="1179665"/>
              <a:chExt cx="80771" cy="1526215"/>
            </a:xfrm>
          </p:grpSpPr>
          <p:sp>
            <p:nvSpPr>
              <p:cNvPr id="8580" name="Google Shape;8580;p74"/>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4"/>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4"/>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4"/>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4"/>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4"/>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4"/>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4"/>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4"/>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4"/>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0" name="Google Shape;8590;p74"/>
            <p:cNvGrpSpPr/>
            <p:nvPr/>
          </p:nvGrpSpPr>
          <p:grpSpPr>
            <a:xfrm>
              <a:off x="1247707" y="1179665"/>
              <a:ext cx="80771" cy="1526215"/>
              <a:chOff x="1247707" y="1179665"/>
              <a:chExt cx="80771" cy="1526215"/>
            </a:xfrm>
          </p:grpSpPr>
          <p:sp>
            <p:nvSpPr>
              <p:cNvPr id="8591" name="Google Shape;8591;p74"/>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4"/>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4"/>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4"/>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4"/>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4"/>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4"/>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4"/>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4"/>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4"/>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74"/>
            <p:cNvGrpSpPr/>
            <p:nvPr/>
          </p:nvGrpSpPr>
          <p:grpSpPr>
            <a:xfrm>
              <a:off x="1421567" y="1179665"/>
              <a:ext cx="80771" cy="1526215"/>
              <a:chOff x="1421567" y="1179665"/>
              <a:chExt cx="80771" cy="1526215"/>
            </a:xfrm>
          </p:grpSpPr>
          <p:sp>
            <p:nvSpPr>
              <p:cNvPr id="8602" name="Google Shape;8602;p74"/>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4"/>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4"/>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4"/>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4"/>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4"/>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4"/>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4"/>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4"/>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4"/>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74"/>
            <p:cNvGrpSpPr/>
            <p:nvPr/>
          </p:nvGrpSpPr>
          <p:grpSpPr>
            <a:xfrm>
              <a:off x="1592327" y="1179665"/>
              <a:ext cx="80771" cy="1526215"/>
              <a:chOff x="1592327" y="1179665"/>
              <a:chExt cx="80771" cy="1526215"/>
            </a:xfrm>
          </p:grpSpPr>
          <p:sp>
            <p:nvSpPr>
              <p:cNvPr id="8613" name="Google Shape;8613;p74"/>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4"/>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4"/>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4"/>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4"/>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4"/>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4"/>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4"/>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4"/>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4"/>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74"/>
            <p:cNvGrpSpPr/>
            <p:nvPr/>
          </p:nvGrpSpPr>
          <p:grpSpPr>
            <a:xfrm>
              <a:off x="1766187" y="1179665"/>
              <a:ext cx="80771" cy="1526215"/>
              <a:chOff x="1766187" y="1179665"/>
              <a:chExt cx="80771" cy="1526215"/>
            </a:xfrm>
          </p:grpSpPr>
          <p:sp>
            <p:nvSpPr>
              <p:cNvPr id="8624" name="Google Shape;8624;p74"/>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4"/>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4"/>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4"/>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4"/>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4"/>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4"/>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4"/>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4"/>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4"/>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74"/>
            <p:cNvGrpSpPr/>
            <p:nvPr/>
          </p:nvGrpSpPr>
          <p:grpSpPr>
            <a:xfrm>
              <a:off x="1936935" y="1179665"/>
              <a:ext cx="80771" cy="1526215"/>
              <a:chOff x="1936935" y="1179665"/>
              <a:chExt cx="80771" cy="1526215"/>
            </a:xfrm>
          </p:grpSpPr>
          <p:sp>
            <p:nvSpPr>
              <p:cNvPr id="8635" name="Google Shape;8635;p74"/>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4"/>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4"/>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4"/>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4"/>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4"/>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4"/>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4"/>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4"/>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4"/>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74"/>
            <p:cNvGrpSpPr/>
            <p:nvPr/>
          </p:nvGrpSpPr>
          <p:grpSpPr>
            <a:xfrm>
              <a:off x="2110795" y="1179665"/>
              <a:ext cx="80771" cy="1526215"/>
              <a:chOff x="2110795" y="1179665"/>
              <a:chExt cx="80771" cy="1526215"/>
            </a:xfrm>
          </p:grpSpPr>
          <p:sp>
            <p:nvSpPr>
              <p:cNvPr id="8646" name="Google Shape;8646;p74"/>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4"/>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4"/>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4"/>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4"/>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4"/>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4"/>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4"/>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4"/>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4"/>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74"/>
            <p:cNvGrpSpPr/>
            <p:nvPr/>
          </p:nvGrpSpPr>
          <p:grpSpPr>
            <a:xfrm>
              <a:off x="2284655" y="1179665"/>
              <a:ext cx="80771" cy="1526215"/>
              <a:chOff x="2284655" y="1179665"/>
              <a:chExt cx="80771" cy="1526215"/>
            </a:xfrm>
          </p:grpSpPr>
          <p:sp>
            <p:nvSpPr>
              <p:cNvPr id="8657" name="Google Shape;8657;p74"/>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4"/>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4"/>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4"/>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4"/>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4"/>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4"/>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4"/>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4"/>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4"/>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7" name="Google Shape;8667;p74"/>
          <p:cNvGrpSpPr/>
          <p:nvPr/>
        </p:nvGrpSpPr>
        <p:grpSpPr>
          <a:xfrm>
            <a:off x="2623904" y="1198803"/>
            <a:ext cx="1364147" cy="1102032"/>
            <a:chOff x="2623904" y="1198803"/>
            <a:chExt cx="1364147" cy="1102032"/>
          </a:xfrm>
        </p:grpSpPr>
        <p:grpSp>
          <p:nvGrpSpPr>
            <p:cNvPr id="8668" name="Google Shape;8668;p74"/>
            <p:cNvGrpSpPr/>
            <p:nvPr/>
          </p:nvGrpSpPr>
          <p:grpSpPr>
            <a:xfrm>
              <a:off x="2623907" y="1198803"/>
              <a:ext cx="1364144" cy="272899"/>
              <a:chOff x="2623907" y="1198803"/>
              <a:chExt cx="1364144" cy="272899"/>
            </a:xfrm>
          </p:grpSpPr>
          <p:sp>
            <p:nvSpPr>
              <p:cNvPr id="8669" name="Google Shape;8669;p74"/>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4"/>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4"/>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4"/>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4"/>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74"/>
            <p:cNvGrpSpPr/>
            <p:nvPr/>
          </p:nvGrpSpPr>
          <p:grpSpPr>
            <a:xfrm>
              <a:off x="2623904" y="1476964"/>
              <a:ext cx="1364144" cy="272899"/>
              <a:chOff x="2623904" y="1476964"/>
              <a:chExt cx="1364144" cy="272899"/>
            </a:xfrm>
          </p:grpSpPr>
          <p:sp>
            <p:nvSpPr>
              <p:cNvPr id="8675" name="Google Shape;8675;p74"/>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4"/>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4"/>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4"/>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4"/>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74"/>
            <p:cNvGrpSpPr/>
            <p:nvPr/>
          </p:nvGrpSpPr>
          <p:grpSpPr>
            <a:xfrm>
              <a:off x="2623907" y="1749775"/>
              <a:ext cx="1364144" cy="272899"/>
              <a:chOff x="2623907" y="1749775"/>
              <a:chExt cx="1364144" cy="272899"/>
            </a:xfrm>
          </p:grpSpPr>
          <p:sp>
            <p:nvSpPr>
              <p:cNvPr id="8681" name="Google Shape;8681;p74"/>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4"/>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4"/>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4"/>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4"/>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6" name="Google Shape;8686;p74"/>
            <p:cNvGrpSpPr/>
            <p:nvPr/>
          </p:nvGrpSpPr>
          <p:grpSpPr>
            <a:xfrm>
              <a:off x="2623904" y="2027936"/>
              <a:ext cx="1364144" cy="272899"/>
              <a:chOff x="2623904" y="2027936"/>
              <a:chExt cx="1364144" cy="272899"/>
            </a:xfrm>
          </p:grpSpPr>
          <p:sp>
            <p:nvSpPr>
              <p:cNvPr id="8687" name="Google Shape;8687;p74"/>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4"/>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4"/>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4"/>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4"/>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2" name="Google Shape;8692;p74"/>
          <p:cNvGrpSpPr/>
          <p:nvPr/>
        </p:nvGrpSpPr>
        <p:grpSpPr>
          <a:xfrm>
            <a:off x="2613365" y="2657986"/>
            <a:ext cx="1387541" cy="159124"/>
            <a:chOff x="3200660" y="2180272"/>
            <a:chExt cx="2563824" cy="378237"/>
          </a:xfrm>
        </p:grpSpPr>
        <p:sp>
          <p:nvSpPr>
            <p:cNvPr id="8693" name="Google Shape;8693;p7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74"/>
          <p:cNvGrpSpPr/>
          <p:nvPr/>
        </p:nvGrpSpPr>
        <p:grpSpPr>
          <a:xfrm>
            <a:off x="2609890" y="2935811"/>
            <a:ext cx="1390502" cy="159625"/>
            <a:chOff x="3530150" y="2790075"/>
            <a:chExt cx="1962600" cy="225300"/>
          </a:xfrm>
        </p:grpSpPr>
        <p:sp>
          <p:nvSpPr>
            <p:cNvPr id="8712" name="Google Shape;8712;p7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74"/>
          <p:cNvGrpSpPr/>
          <p:nvPr/>
        </p:nvGrpSpPr>
        <p:grpSpPr>
          <a:xfrm>
            <a:off x="2610543" y="3214137"/>
            <a:ext cx="1411629" cy="153761"/>
            <a:chOff x="3558802" y="4011427"/>
            <a:chExt cx="1866000" cy="111300"/>
          </a:xfrm>
        </p:grpSpPr>
        <p:sp>
          <p:nvSpPr>
            <p:cNvPr id="8715" name="Google Shape;8715;p7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74"/>
          <p:cNvGrpSpPr/>
          <p:nvPr/>
        </p:nvGrpSpPr>
        <p:grpSpPr>
          <a:xfrm>
            <a:off x="2610235" y="2419536"/>
            <a:ext cx="1383503" cy="119749"/>
            <a:chOff x="3465975" y="2270276"/>
            <a:chExt cx="1986364" cy="171929"/>
          </a:xfrm>
        </p:grpSpPr>
        <p:sp>
          <p:nvSpPr>
            <p:cNvPr id="8718" name="Google Shape;8718;p7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74"/>
          <p:cNvGrpSpPr/>
          <p:nvPr/>
        </p:nvGrpSpPr>
        <p:grpSpPr>
          <a:xfrm>
            <a:off x="2621243" y="3783187"/>
            <a:ext cx="1369531" cy="195460"/>
            <a:chOff x="723300" y="4253549"/>
            <a:chExt cx="2276482" cy="324900"/>
          </a:xfrm>
        </p:grpSpPr>
        <p:sp>
          <p:nvSpPr>
            <p:cNvPr id="8727" name="Google Shape;8727;p7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74"/>
          <p:cNvGrpSpPr/>
          <p:nvPr/>
        </p:nvGrpSpPr>
        <p:grpSpPr>
          <a:xfrm>
            <a:off x="2610803" y="3484367"/>
            <a:ext cx="1389066" cy="180119"/>
            <a:chOff x="705948" y="3788465"/>
            <a:chExt cx="2308953" cy="299400"/>
          </a:xfrm>
        </p:grpSpPr>
        <p:sp>
          <p:nvSpPr>
            <p:cNvPr id="8733" name="Google Shape;8733;p7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74"/>
          <p:cNvGrpSpPr/>
          <p:nvPr/>
        </p:nvGrpSpPr>
        <p:grpSpPr>
          <a:xfrm>
            <a:off x="2658741" y="4097347"/>
            <a:ext cx="1304609" cy="294074"/>
            <a:chOff x="2658741" y="4097347"/>
            <a:chExt cx="1304609" cy="294074"/>
          </a:xfrm>
        </p:grpSpPr>
        <p:grpSp>
          <p:nvGrpSpPr>
            <p:cNvPr id="8739" name="Google Shape;8739;p74"/>
            <p:cNvGrpSpPr/>
            <p:nvPr/>
          </p:nvGrpSpPr>
          <p:grpSpPr>
            <a:xfrm>
              <a:off x="2658741" y="4097347"/>
              <a:ext cx="118572" cy="294074"/>
              <a:chOff x="3343310" y="4475555"/>
              <a:chExt cx="127717" cy="316753"/>
            </a:xfrm>
          </p:grpSpPr>
          <p:sp>
            <p:nvSpPr>
              <p:cNvPr id="8740" name="Google Shape;8740;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74"/>
            <p:cNvGrpSpPr/>
            <p:nvPr/>
          </p:nvGrpSpPr>
          <p:grpSpPr>
            <a:xfrm>
              <a:off x="3815519" y="4098388"/>
              <a:ext cx="147831" cy="291991"/>
              <a:chOff x="3527539" y="4476677"/>
              <a:chExt cx="159232" cy="314510"/>
            </a:xfrm>
          </p:grpSpPr>
          <p:sp>
            <p:nvSpPr>
              <p:cNvPr id="8743" name="Google Shape;8743;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5" name="Google Shape;8745;p74"/>
            <p:cNvGrpSpPr/>
            <p:nvPr/>
          </p:nvGrpSpPr>
          <p:grpSpPr>
            <a:xfrm>
              <a:off x="3511696" y="4098388"/>
              <a:ext cx="147831" cy="291991"/>
              <a:chOff x="3527539" y="4476677"/>
              <a:chExt cx="159232" cy="314510"/>
            </a:xfrm>
          </p:grpSpPr>
          <p:sp>
            <p:nvSpPr>
              <p:cNvPr id="8746" name="Google Shape;8746;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74"/>
            <p:cNvGrpSpPr/>
            <p:nvPr/>
          </p:nvGrpSpPr>
          <p:grpSpPr>
            <a:xfrm>
              <a:off x="3207874" y="4098388"/>
              <a:ext cx="147831" cy="291991"/>
              <a:chOff x="3527539" y="4476677"/>
              <a:chExt cx="159232" cy="314510"/>
            </a:xfrm>
          </p:grpSpPr>
          <p:sp>
            <p:nvSpPr>
              <p:cNvPr id="8749" name="Google Shape;8749;p7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74"/>
            <p:cNvGrpSpPr/>
            <p:nvPr/>
          </p:nvGrpSpPr>
          <p:grpSpPr>
            <a:xfrm>
              <a:off x="2933305" y="4097347"/>
              <a:ext cx="118572" cy="294074"/>
              <a:chOff x="3343310" y="4475555"/>
              <a:chExt cx="127717" cy="316753"/>
            </a:xfrm>
          </p:grpSpPr>
          <p:sp>
            <p:nvSpPr>
              <p:cNvPr id="8752" name="Google Shape;8752;p7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4" name="Google Shape;8754;p74"/>
          <p:cNvGrpSpPr/>
          <p:nvPr/>
        </p:nvGrpSpPr>
        <p:grpSpPr>
          <a:xfrm>
            <a:off x="4277571" y="2080469"/>
            <a:ext cx="1433821" cy="191501"/>
            <a:chOff x="4273350" y="2080469"/>
            <a:chExt cx="1433821" cy="191501"/>
          </a:xfrm>
        </p:grpSpPr>
        <p:grpSp>
          <p:nvGrpSpPr>
            <p:cNvPr id="8755" name="Google Shape;8755;p74"/>
            <p:cNvGrpSpPr/>
            <p:nvPr/>
          </p:nvGrpSpPr>
          <p:grpSpPr>
            <a:xfrm>
              <a:off x="4273350" y="2080469"/>
              <a:ext cx="1433821" cy="0"/>
              <a:chOff x="5224975" y="2962250"/>
              <a:chExt cx="1544400" cy="0"/>
            </a:xfrm>
          </p:grpSpPr>
          <p:cxnSp>
            <p:nvCxnSpPr>
              <p:cNvPr id="8756" name="Google Shape;8756;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57" name="Google Shape;8757;p7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758" name="Google Shape;8758;p74"/>
            <p:cNvGrpSpPr/>
            <p:nvPr/>
          </p:nvGrpSpPr>
          <p:grpSpPr>
            <a:xfrm>
              <a:off x="4273350" y="2271969"/>
              <a:ext cx="1433821" cy="0"/>
              <a:chOff x="5224975" y="2962250"/>
              <a:chExt cx="1544400" cy="0"/>
            </a:xfrm>
          </p:grpSpPr>
          <p:cxnSp>
            <p:nvCxnSpPr>
              <p:cNvPr id="8759" name="Google Shape;8759;p7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760" name="Google Shape;8760;p7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761" name="Google Shape;8761;p74"/>
          <p:cNvGrpSpPr/>
          <p:nvPr/>
        </p:nvGrpSpPr>
        <p:grpSpPr>
          <a:xfrm>
            <a:off x="4279126" y="1183036"/>
            <a:ext cx="1430711" cy="743389"/>
            <a:chOff x="5159450" y="1919950"/>
            <a:chExt cx="1541050" cy="862500"/>
          </a:xfrm>
        </p:grpSpPr>
        <p:sp>
          <p:nvSpPr>
            <p:cNvPr id="8762" name="Google Shape;8762;p7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763" name="Google Shape;8763;p74"/>
            <p:cNvGrpSpPr/>
            <p:nvPr/>
          </p:nvGrpSpPr>
          <p:grpSpPr>
            <a:xfrm>
              <a:off x="5159450" y="1919950"/>
              <a:ext cx="1541050" cy="862500"/>
              <a:chOff x="5159450" y="1919950"/>
              <a:chExt cx="1541050" cy="862500"/>
            </a:xfrm>
          </p:grpSpPr>
          <p:cxnSp>
            <p:nvCxnSpPr>
              <p:cNvPr id="8764" name="Google Shape;8764;p7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65" name="Google Shape;8765;p7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66" name="Google Shape;8766;p74"/>
          <p:cNvGrpSpPr/>
          <p:nvPr/>
        </p:nvGrpSpPr>
        <p:grpSpPr>
          <a:xfrm>
            <a:off x="4269239" y="2406364"/>
            <a:ext cx="1450484" cy="1052087"/>
            <a:chOff x="5230575" y="1554475"/>
            <a:chExt cx="2137150" cy="1550150"/>
          </a:xfrm>
        </p:grpSpPr>
        <p:sp>
          <p:nvSpPr>
            <p:cNvPr id="8767" name="Google Shape;8767;p7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74"/>
          <p:cNvGrpSpPr/>
          <p:nvPr/>
        </p:nvGrpSpPr>
        <p:grpSpPr>
          <a:xfrm rot="10800000">
            <a:off x="4285790" y="3498553"/>
            <a:ext cx="1417383" cy="887946"/>
            <a:chOff x="5645403" y="2920021"/>
            <a:chExt cx="2650800" cy="2180614"/>
          </a:xfrm>
        </p:grpSpPr>
        <p:sp>
          <p:nvSpPr>
            <p:cNvPr id="8781" name="Google Shape;8781;p7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2" name="Google Shape;8782;p74"/>
            <p:cNvCxnSpPr>
              <a:stCxn id="8781"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783" name="Google Shape;8783;p7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4" name="Google Shape;8784;p74"/>
            <p:cNvCxnSpPr>
              <a:endCxn id="8783"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8785" name="Google Shape;8785;p7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6" name="Google Shape;8786;p74"/>
            <p:cNvCxnSpPr>
              <a:stCxn id="8785"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787" name="Google Shape;8787;p7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88" name="Google Shape;8788;p74"/>
            <p:cNvCxnSpPr>
              <a:endCxn id="8787"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789" name="Google Shape;8789;p74"/>
          <p:cNvGrpSpPr/>
          <p:nvPr/>
        </p:nvGrpSpPr>
        <p:grpSpPr>
          <a:xfrm>
            <a:off x="7386150" y="2401908"/>
            <a:ext cx="1071743" cy="1021579"/>
            <a:chOff x="7189833" y="2022667"/>
            <a:chExt cx="1251159" cy="1192597"/>
          </a:xfrm>
        </p:grpSpPr>
        <p:sp>
          <p:nvSpPr>
            <p:cNvPr id="8790" name="Google Shape;8790;p7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74"/>
          <p:cNvGrpSpPr/>
          <p:nvPr/>
        </p:nvGrpSpPr>
        <p:grpSpPr>
          <a:xfrm>
            <a:off x="727421" y="2828315"/>
            <a:ext cx="1695374" cy="1560837"/>
            <a:chOff x="727421" y="2828315"/>
            <a:chExt cx="1695374" cy="1560837"/>
          </a:xfrm>
        </p:grpSpPr>
        <p:grpSp>
          <p:nvGrpSpPr>
            <p:cNvPr id="8795" name="Google Shape;8795;p74"/>
            <p:cNvGrpSpPr/>
            <p:nvPr/>
          </p:nvGrpSpPr>
          <p:grpSpPr>
            <a:xfrm>
              <a:off x="819108" y="2882501"/>
              <a:ext cx="103104" cy="1426186"/>
              <a:chOff x="4674013" y="3100904"/>
              <a:chExt cx="122758" cy="1698043"/>
            </a:xfrm>
          </p:grpSpPr>
          <p:sp>
            <p:nvSpPr>
              <p:cNvPr id="8796" name="Google Shape;8796;p7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74"/>
            <p:cNvGrpSpPr/>
            <p:nvPr/>
          </p:nvGrpSpPr>
          <p:grpSpPr>
            <a:xfrm>
              <a:off x="1062475" y="2882501"/>
              <a:ext cx="103104" cy="1426186"/>
              <a:chOff x="4940438" y="3100904"/>
              <a:chExt cx="122758" cy="1698043"/>
            </a:xfrm>
          </p:grpSpPr>
          <p:sp>
            <p:nvSpPr>
              <p:cNvPr id="8804" name="Google Shape;8804;p7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74"/>
            <p:cNvGrpSpPr/>
            <p:nvPr/>
          </p:nvGrpSpPr>
          <p:grpSpPr>
            <a:xfrm>
              <a:off x="1299324" y="2882501"/>
              <a:ext cx="103104" cy="1426186"/>
              <a:chOff x="5206863" y="3100904"/>
              <a:chExt cx="122758" cy="1698043"/>
            </a:xfrm>
          </p:grpSpPr>
          <p:sp>
            <p:nvSpPr>
              <p:cNvPr id="8812" name="Google Shape;8812;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74"/>
            <p:cNvGrpSpPr/>
            <p:nvPr/>
          </p:nvGrpSpPr>
          <p:grpSpPr>
            <a:xfrm>
              <a:off x="1786057" y="2882501"/>
              <a:ext cx="103104" cy="1426186"/>
              <a:chOff x="6006138" y="3143629"/>
              <a:chExt cx="122758" cy="1698043"/>
            </a:xfrm>
          </p:grpSpPr>
          <p:sp>
            <p:nvSpPr>
              <p:cNvPr id="8820" name="Google Shape;8820;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74"/>
            <p:cNvGrpSpPr/>
            <p:nvPr/>
          </p:nvGrpSpPr>
          <p:grpSpPr>
            <a:xfrm>
              <a:off x="2029422" y="2882501"/>
              <a:ext cx="103104" cy="1426186"/>
              <a:chOff x="6805413" y="3100904"/>
              <a:chExt cx="122758" cy="1698043"/>
            </a:xfrm>
          </p:grpSpPr>
          <p:sp>
            <p:nvSpPr>
              <p:cNvPr id="8828" name="Google Shape;8828;p7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74"/>
            <p:cNvGrpSpPr/>
            <p:nvPr/>
          </p:nvGrpSpPr>
          <p:grpSpPr>
            <a:xfrm>
              <a:off x="727421" y="2828315"/>
              <a:ext cx="1695374" cy="1560837"/>
              <a:chOff x="734799" y="2782450"/>
              <a:chExt cx="1571100" cy="1577400"/>
            </a:xfrm>
          </p:grpSpPr>
          <p:cxnSp>
            <p:nvCxnSpPr>
              <p:cNvPr id="8836" name="Google Shape;8836;p7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837" name="Google Shape;8837;p7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838" name="Google Shape;8838;p74"/>
            <p:cNvGrpSpPr/>
            <p:nvPr/>
          </p:nvGrpSpPr>
          <p:grpSpPr>
            <a:xfrm>
              <a:off x="2272795" y="2882501"/>
              <a:ext cx="103104" cy="1426186"/>
              <a:chOff x="5206863" y="3100904"/>
              <a:chExt cx="122758" cy="1698043"/>
            </a:xfrm>
          </p:grpSpPr>
          <p:sp>
            <p:nvSpPr>
              <p:cNvPr id="8839" name="Google Shape;8839;p7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74"/>
            <p:cNvGrpSpPr/>
            <p:nvPr/>
          </p:nvGrpSpPr>
          <p:grpSpPr>
            <a:xfrm>
              <a:off x="1542694" y="2882501"/>
              <a:ext cx="103104" cy="1426186"/>
              <a:chOff x="6006138" y="3143629"/>
              <a:chExt cx="122758" cy="1698043"/>
            </a:xfrm>
          </p:grpSpPr>
          <p:sp>
            <p:nvSpPr>
              <p:cNvPr id="8847" name="Google Shape;8847;p7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54" name="Google Shape;8854;p74"/>
          <p:cNvGrpSpPr/>
          <p:nvPr/>
        </p:nvGrpSpPr>
        <p:grpSpPr>
          <a:xfrm>
            <a:off x="5936000" y="2405887"/>
            <a:ext cx="1248543" cy="1025319"/>
            <a:chOff x="5183758" y="1210600"/>
            <a:chExt cx="3605380" cy="2960783"/>
          </a:xfrm>
        </p:grpSpPr>
        <p:sp>
          <p:nvSpPr>
            <p:cNvPr id="8855" name="Google Shape;8855;p7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9" name="Google Shape;8859;p7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860" name="Google Shape;8860;p7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861" name="Google Shape;8861;p7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862" name="Google Shape;8862;p7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863" name="Google Shape;8863;p7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74"/>
          <p:cNvGrpSpPr/>
          <p:nvPr/>
        </p:nvGrpSpPr>
        <p:grpSpPr>
          <a:xfrm>
            <a:off x="5793062" y="3544204"/>
            <a:ext cx="2664831" cy="843440"/>
            <a:chOff x="5916567" y="1099697"/>
            <a:chExt cx="2556683" cy="809211"/>
          </a:xfrm>
        </p:grpSpPr>
        <p:sp>
          <p:nvSpPr>
            <p:cNvPr id="8865" name="Google Shape;8865;p7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74"/>
          <p:cNvGrpSpPr/>
          <p:nvPr/>
        </p:nvGrpSpPr>
        <p:grpSpPr>
          <a:xfrm>
            <a:off x="5900602" y="1193063"/>
            <a:ext cx="1299869" cy="1023338"/>
            <a:chOff x="5900602" y="1193063"/>
            <a:chExt cx="1299869" cy="1023338"/>
          </a:xfrm>
        </p:grpSpPr>
        <p:grpSp>
          <p:nvGrpSpPr>
            <p:cNvPr id="8874" name="Google Shape;8874;p74"/>
            <p:cNvGrpSpPr/>
            <p:nvPr/>
          </p:nvGrpSpPr>
          <p:grpSpPr>
            <a:xfrm>
              <a:off x="6743564" y="1193063"/>
              <a:ext cx="456907" cy="700379"/>
              <a:chOff x="6743564" y="1193063"/>
              <a:chExt cx="456907" cy="700379"/>
            </a:xfrm>
          </p:grpSpPr>
          <p:grpSp>
            <p:nvGrpSpPr>
              <p:cNvPr id="8875" name="Google Shape;8875;p74"/>
              <p:cNvGrpSpPr/>
              <p:nvPr/>
            </p:nvGrpSpPr>
            <p:grpSpPr>
              <a:xfrm>
                <a:off x="6743564" y="1690724"/>
                <a:ext cx="214416" cy="202717"/>
                <a:chOff x="6743564" y="1690724"/>
                <a:chExt cx="214416" cy="202717"/>
              </a:xfrm>
            </p:grpSpPr>
            <p:sp>
              <p:nvSpPr>
                <p:cNvPr id="8876" name="Google Shape;8876;p74"/>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4"/>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74"/>
              <p:cNvGrpSpPr/>
              <p:nvPr/>
            </p:nvGrpSpPr>
            <p:grpSpPr>
              <a:xfrm>
                <a:off x="6915505" y="1193063"/>
                <a:ext cx="284966" cy="589637"/>
                <a:chOff x="6915505" y="1193063"/>
                <a:chExt cx="284966" cy="589637"/>
              </a:xfrm>
            </p:grpSpPr>
            <p:sp>
              <p:nvSpPr>
                <p:cNvPr id="8879" name="Google Shape;8879;p74"/>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0" name="Google Shape;8880;p7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881" name="Google Shape;8881;p74"/>
            <p:cNvGrpSpPr/>
            <p:nvPr/>
          </p:nvGrpSpPr>
          <p:grpSpPr>
            <a:xfrm>
              <a:off x="6520337" y="1193063"/>
              <a:ext cx="341833" cy="801589"/>
              <a:chOff x="6520337" y="1193063"/>
              <a:chExt cx="341833" cy="801589"/>
            </a:xfrm>
          </p:grpSpPr>
          <p:grpSp>
            <p:nvGrpSpPr>
              <p:cNvPr id="8882" name="Google Shape;8882;p74"/>
              <p:cNvGrpSpPr/>
              <p:nvPr/>
            </p:nvGrpSpPr>
            <p:grpSpPr>
              <a:xfrm>
                <a:off x="6520337" y="1589514"/>
                <a:ext cx="213964" cy="405138"/>
                <a:chOff x="6520337" y="1589514"/>
                <a:chExt cx="213964" cy="405138"/>
              </a:xfrm>
            </p:grpSpPr>
            <p:sp>
              <p:nvSpPr>
                <p:cNvPr id="8883" name="Google Shape;8883;p74"/>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4"/>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74"/>
              <p:cNvGrpSpPr/>
              <p:nvPr/>
            </p:nvGrpSpPr>
            <p:grpSpPr>
              <a:xfrm>
                <a:off x="6577204" y="1193063"/>
                <a:ext cx="284966" cy="453562"/>
                <a:chOff x="6577204" y="1193063"/>
                <a:chExt cx="284966" cy="453562"/>
              </a:xfrm>
            </p:grpSpPr>
            <p:sp>
              <p:nvSpPr>
                <p:cNvPr id="8886" name="Google Shape;8886;p74"/>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7" name="Google Shape;8887;p7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888" name="Google Shape;8888;p74"/>
            <p:cNvGrpSpPr/>
            <p:nvPr/>
          </p:nvGrpSpPr>
          <p:grpSpPr>
            <a:xfrm>
              <a:off x="6238903" y="1193063"/>
              <a:ext cx="300491" cy="901782"/>
              <a:chOff x="6238903" y="1193063"/>
              <a:chExt cx="300491" cy="901782"/>
            </a:xfrm>
          </p:grpSpPr>
          <p:grpSp>
            <p:nvGrpSpPr>
              <p:cNvPr id="8889" name="Google Shape;8889;p74"/>
              <p:cNvGrpSpPr/>
              <p:nvPr/>
            </p:nvGrpSpPr>
            <p:grpSpPr>
              <a:xfrm>
                <a:off x="6290865" y="1489295"/>
                <a:ext cx="248530" cy="605550"/>
                <a:chOff x="6290865" y="1489295"/>
                <a:chExt cx="248530" cy="605550"/>
              </a:xfrm>
            </p:grpSpPr>
            <p:sp>
              <p:nvSpPr>
                <p:cNvPr id="8890" name="Google Shape;8890;p74"/>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4"/>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74"/>
              <p:cNvGrpSpPr/>
              <p:nvPr/>
            </p:nvGrpSpPr>
            <p:grpSpPr>
              <a:xfrm>
                <a:off x="6238903" y="1193063"/>
                <a:ext cx="284966" cy="327512"/>
                <a:chOff x="6238903" y="1193063"/>
                <a:chExt cx="284966" cy="327512"/>
              </a:xfrm>
            </p:grpSpPr>
            <p:sp>
              <p:nvSpPr>
                <p:cNvPr id="8893" name="Google Shape;8893;p74"/>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94" name="Google Shape;8894;p7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895" name="Google Shape;8895;p74"/>
            <p:cNvGrpSpPr/>
            <p:nvPr/>
          </p:nvGrpSpPr>
          <p:grpSpPr>
            <a:xfrm>
              <a:off x="5900602" y="1193063"/>
              <a:ext cx="444365" cy="1023338"/>
              <a:chOff x="5900602" y="1193063"/>
              <a:chExt cx="444365" cy="1023338"/>
            </a:xfrm>
          </p:grpSpPr>
          <p:grpSp>
            <p:nvGrpSpPr>
              <p:cNvPr id="8896" name="Google Shape;8896;p74"/>
              <p:cNvGrpSpPr/>
              <p:nvPr/>
            </p:nvGrpSpPr>
            <p:grpSpPr>
              <a:xfrm>
                <a:off x="6046501" y="1367757"/>
                <a:ext cx="298465" cy="848644"/>
                <a:chOff x="6046501" y="1367757"/>
                <a:chExt cx="298465" cy="848644"/>
              </a:xfrm>
            </p:grpSpPr>
            <p:sp>
              <p:nvSpPr>
                <p:cNvPr id="8897" name="Google Shape;8897;p74"/>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4"/>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74"/>
              <p:cNvGrpSpPr/>
              <p:nvPr/>
            </p:nvGrpSpPr>
            <p:grpSpPr>
              <a:xfrm>
                <a:off x="5900602" y="1193063"/>
                <a:ext cx="284966" cy="182312"/>
                <a:chOff x="5900602" y="1193063"/>
                <a:chExt cx="284966" cy="182312"/>
              </a:xfrm>
            </p:grpSpPr>
            <p:sp>
              <p:nvSpPr>
                <p:cNvPr id="8900" name="Google Shape;8900;p74"/>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1" name="Google Shape;8901;p7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902" name="Google Shape;8902;p74"/>
          <p:cNvGrpSpPr/>
          <p:nvPr/>
        </p:nvGrpSpPr>
        <p:grpSpPr>
          <a:xfrm>
            <a:off x="7238484" y="1193208"/>
            <a:ext cx="1219413" cy="1051379"/>
            <a:chOff x="7287122" y="1165658"/>
            <a:chExt cx="1219413" cy="1051379"/>
          </a:xfrm>
        </p:grpSpPr>
        <p:grpSp>
          <p:nvGrpSpPr>
            <p:cNvPr id="8903" name="Google Shape;8903;p74"/>
            <p:cNvGrpSpPr/>
            <p:nvPr/>
          </p:nvGrpSpPr>
          <p:grpSpPr>
            <a:xfrm>
              <a:off x="7287162" y="1969723"/>
              <a:ext cx="1219372" cy="247314"/>
              <a:chOff x="7287162" y="1969723"/>
              <a:chExt cx="1219372" cy="247314"/>
            </a:xfrm>
          </p:grpSpPr>
          <p:sp>
            <p:nvSpPr>
              <p:cNvPr id="8904" name="Google Shape;8904;p74"/>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5" name="Google Shape;8905;p74"/>
              <p:cNvGrpSpPr/>
              <p:nvPr/>
            </p:nvGrpSpPr>
            <p:grpSpPr>
              <a:xfrm>
                <a:off x="7287162" y="2063892"/>
                <a:ext cx="1151713" cy="73432"/>
                <a:chOff x="7287162" y="2063892"/>
                <a:chExt cx="1151713" cy="73432"/>
              </a:xfrm>
            </p:grpSpPr>
            <p:sp>
              <p:nvSpPr>
                <p:cNvPr id="8906" name="Google Shape;8906;p74"/>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07" name="Google Shape;8907;p7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908" name="Google Shape;8908;p74"/>
            <p:cNvGrpSpPr/>
            <p:nvPr/>
          </p:nvGrpSpPr>
          <p:grpSpPr>
            <a:xfrm>
              <a:off x="7287122" y="1712201"/>
              <a:ext cx="1219403" cy="246780"/>
              <a:chOff x="7287122" y="1712201"/>
              <a:chExt cx="1219403" cy="246780"/>
            </a:xfrm>
          </p:grpSpPr>
          <p:sp>
            <p:nvSpPr>
              <p:cNvPr id="8909" name="Google Shape;8909;p74"/>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0" name="Google Shape;8910;p74"/>
              <p:cNvGrpSpPr/>
              <p:nvPr/>
            </p:nvGrpSpPr>
            <p:grpSpPr>
              <a:xfrm>
                <a:off x="7287122" y="1842861"/>
                <a:ext cx="1005303" cy="73419"/>
                <a:chOff x="7287122" y="1842861"/>
                <a:chExt cx="1005303" cy="73419"/>
              </a:xfrm>
            </p:grpSpPr>
            <p:sp>
              <p:nvSpPr>
                <p:cNvPr id="8911" name="Google Shape;8911;p7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2" name="Google Shape;8912;p7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913" name="Google Shape;8913;p74"/>
            <p:cNvGrpSpPr/>
            <p:nvPr/>
          </p:nvGrpSpPr>
          <p:grpSpPr>
            <a:xfrm>
              <a:off x="7287162" y="1447520"/>
              <a:ext cx="1219363" cy="286683"/>
              <a:chOff x="7287162" y="1447520"/>
              <a:chExt cx="1219363" cy="286683"/>
            </a:xfrm>
          </p:grpSpPr>
          <p:sp>
            <p:nvSpPr>
              <p:cNvPr id="8914" name="Google Shape;8914;p74"/>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5" name="Google Shape;8915;p74"/>
              <p:cNvGrpSpPr/>
              <p:nvPr/>
            </p:nvGrpSpPr>
            <p:grpSpPr>
              <a:xfrm>
                <a:off x="7287162" y="1581977"/>
                <a:ext cx="852763" cy="73432"/>
                <a:chOff x="7287162" y="1581977"/>
                <a:chExt cx="852763" cy="73432"/>
              </a:xfrm>
            </p:grpSpPr>
            <p:sp>
              <p:nvSpPr>
                <p:cNvPr id="8916" name="Google Shape;8916;p74"/>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17" name="Google Shape;8917;p7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918" name="Google Shape;8918;p74"/>
            <p:cNvGrpSpPr/>
            <p:nvPr/>
          </p:nvGrpSpPr>
          <p:grpSpPr>
            <a:xfrm>
              <a:off x="7287162" y="1165658"/>
              <a:ext cx="1219363" cy="344284"/>
              <a:chOff x="7287162" y="1165658"/>
              <a:chExt cx="1219363" cy="344284"/>
            </a:xfrm>
          </p:grpSpPr>
          <p:sp>
            <p:nvSpPr>
              <p:cNvPr id="8919" name="Google Shape;8919;p74"/>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0" name="Google Shape;8920;p74"/>
              <p:cNvGrpSpPr/>
              <p:nvPr/>
            </p:nvGrpSpPr>
            <p:grpSpPr>
              <a:xfrm>
                <a:off x="7287162" y="1341025"/>
                <a:ext cx="695663" cy="73423"/>
                <a:chOff x="7287162" y="1341025"/>
                <a:chExt cx="695663" cy="73423"/>
              </a:xfrm>
            </p:grpSpPr>
            <p:sp>
              <p:nvSpPr>
                <p:cNvPr id="8921" name="Google Shape;8921;p74"/>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22" name="Google Shape;8922;p7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26"/>
        <p:cNvGrpSpPr/>
        <p:nvPr/>
      </p:nvGrpSpPr>
      <p:grpSpPr>
        <a:xfrm>
          <a:off x="0" y="0"/>
          <a:ext cx="0" cy="0"/>
          <a:chOff x="0" y="0"/>
          <a:chExt cx="0" cy="0"/>
        </a:xfrm>
      </p:grpSpPr>
      <p:sp>
        <p:nvSpPr>
          <p:cNvPr id="8927" name="Google Shape;8927;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928" name="Google Shape;8928;p7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929" name="Google Shape;8929;p75"/>
          <p:cNvGrpSpPr/>
          <p:nvPr/>
        </p:nvGrpSpPr>
        <p:grpSpPr>
          <a:xfrm>
            <a:off x="845855" y="2307733"/>
            <a:ext cx="340168" cy="298978"/>
            <a:chOff x="892750" y="267400"/>
            <a:chExt cx="483125" cy="424625"/>
          </a:xfrm>
        </p:grpSpPr>
        <p:sp>
          <p:nvSpPr>
            <p:cNvPr id="8930" name="Google Shape;8930;p7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1" name="Google Shape;8931;p7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2" name="Google Shape;8932;p7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3" name="Google Shape;8933;p75"/>
          <p:cNvGrpSpPr/>
          <p:nvPr/>
        </p:nvGrpSpPr>
        <p:grpSpPr>
          <a:xfrm>
            <a:off x="1284289" y="2287121"/>
            <a:ext cx="298996" cy="340204"/>
            <a:chOff x="1516475" y="238075"/>
            <a:chExt cx="424650" cy="483175"/>
          </a:xfrm>
        </p:grpSpPr>
        <p:sp>
          <p:nvSpPr>
            <p:cNvPr id="8934" name="Google Shape;8934;p7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5" name="Google Shape;8935;p7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6" name="Google Shape;8936;p75"/>
          <p:cNvGrpSpPr/>
          <p:nvPr/>
        </p:nvGrpSpPr>
        <p:grpSpPr>
          <a:xfrm>
            <a:off x="1677380" y="2367520"/>
            <a:ext cx="341488" cy="179405"/>
            <a:chOff x="2080675" y="352325"/>
            <a:chExt cx="485000" cy="254800"/>
          </a:xfrm>
        </p:grpSpPr>
        <p:sp>
          <p:nvSpPr>
            <p:cNvPr id="8937" name="Google Shape;8937;p7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8" name="Google Shape;8938;p7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9" name="Google Shape;8939;p75"/>
          <p:cNvGrpSpPr/>
          <p:nvPr/>
        </p:nvGrpSpPr>
        <p:grpSpPr>
          <a:xfrm>
            <a:off x="2126559" y="2287138"/>
            <a:ext cx="298996" cy="340168"/>
            <a:chOff x="2705375" y="238125"/>
            <a:chExt cx="424650" cy="483125"/>
          </a:xfrm>
        </p:grpSpPr>
        <p:sp>
          <p:nvSpPr>
            <p:cNvPr id="8940" name="Google Shape;8940;p7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1" name="Google Shape;8941;p7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3" name="Google Shape;8943;p7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44" name="Google Shape;8944;p75"/>
          <p:cNvGrpSpPr/>
          <p:nvPr/>
        </p:nvGrpSpPr>
        <p:grpSpPr>
          <a:xfrm>
            <a:off x="2542700" y="2287455"/>
            <a:ext cx="301161" cy="339535"/>
            <a:chOff x="3299850" y="238575"/>
            <a:chExt cx="427725" cy="482225"/>
          </a:xfrm>
        </p:grpSpPr>
        <p:sp>
          <p:nvSpPr>
            <p:cNvPr id="8945" name="Google Shape;8945;p7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6" name="Google Shape;8946;p7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7" name="Google Shape;8947;p7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8" name="Google Shape;8948;p7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0" name="Google Shape;8950;p75"/>
          <p:cNvGrpSpPr/>
          <p:nvPr/>
        </p:nvGrpSpPr>
        <p:grpSpPr>
          <a:xfrm>
            <a:off x="2929622" y="2287138"/>
            <a:ext cx="352455" cy="340168"/>
            <a:chOff x="3857225" y="238125"/>
            <a:chExt cx="500575" cy="483125"/>
          </a:xfrm>
        </p:grpSpPr>
        <p:sp>
          <p:nvSpPr>
            <p:cNvPr id="8951" name="Google Shape;8951;p7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2" name="Google Shape;8952;p7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5" name="Google Shape;8955;p7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6" name="Google Shape;8956;p7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58" name="Google Shape;8958;p7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59" name="Google Shape;8959;p75"/>
          <p:cNvGrpSpPr/>
          <p:nvPr/>
        </p:nvGrpSpPr>
        <p:grpSpPr>
          <a:xfrm>
            <a:off x="3776398" y="2287165"/>
            <a:ext cx="340186" cy="340116"/>
            <a:chOff x="5053900" y="238200"/>
            <a:chExt cx="483150" cy="483050"/>
          </a:xfrm>
        </p:grpSpPr>
        <p:sp>
          <p:nvSpPr>
            <p:cNvPr id="8960" name="Google Shape;8960;p7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2" name="Google Shape;8962;p7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3" name="Google Shape;8963;p7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4" name="Google Shape;8964;p75"/>
          <p:cNvGrpSpPr/>
          <p:nvPr/>
        </p:nvGrpSpPr>
        <p:grpSpPr>
          <a:xfrm>
            <a:off x="4190348" y="2287138"/>
            <a:ext cx="340168" cy="340168"/>
            <a:chOff x="5648375" y="238125"/>
            <a:chExt cx="483125" cy="483125"/>
          </a:xfrm>
        </p:grpSpPr>
        <p:sp>
          <p:nvSpPr>
            <p:cNvPr id="8965" name="Google Shape;8965;p7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6" name="Google Shape;8966;p7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7" name="Google Shape;8967;p7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0" name="Google Shape;8970;p7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1" name="Google Shape;8971;p7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3" name="Google Shape;8973;p7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4" name="Google Shape;8974;p7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5" name="Google Shape;8975;p75"/>
          <p:cNvGrpSpPr/>
          <p:nvPr/>
        </p:nvGrpSpPr>
        <p:grpSpPr>
          <a:xfrm>
            <a:off x="4607035" y="2287138"/>
            <a:ext cx="340168" cy="340168"/>
            <a:chOff x="6242825" y="238125"/>
            <a:chExt cx="483125" cy="483125"/>
          </a:xfrm>
        </p:grpSpPr>
        <p:sp>
          <p:nvSpPr>
            <p:cNvPr id="8976" name="Google Shape;8976;p7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7" name="Google Shape;8977;p7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8" name="Google Shape;8978;p7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9" name="Google Shape;8979;p75"/>
          <p:cNvGrpSpPr/>
          <p:nvPr/>
        </p:nvGrpSpPr>
        <p:grpSpPr>
          <a:xfrm>
            <a:off x="844156" y="2727362"/>
            <a:ext cx="343566" cy="298943"/>
            <a:chOff x="889275" y="861850"/>
            <a:chExt cx="487950" cy="424575"/>
          </a:xfrm>
        </p:grpSpPr>
        <p:sp>
          <p:nvSpPr>
            <p:cNvPr id="8980" name="Google Shape;8980;p7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1" name="Google Shape;8981;p7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2" name="Google Shape;8982;p7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3" name="Google Shape;8983;p7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4" name="Google Shape;8984;p7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5" name="Google Shape;8985;p7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86" name="Google Shape;8986;p75"/>
          <p:cNvGrpSpPr/>
          <p:nvPr/>
        </p:nvGrpSpPr>
        <p:grpSpPr>
          <a:xfrm>
            <a:off x="2105973" y="2706749"/>
            <a:ext cx="340168" cy="340168"/>
            <a:chOff x="2676100" y="832575"/>
            <a:chExt cx="483125" cy="483125"/>
          </a:xfrm>
        </p:grpSpPr>
        <p:sp>
          <p:nvSpPr>
            <p:cNvPr id="8987" name="Google Shape;8987;p7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8" name="Google Shape;8988;p7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9" name="Google Shape;8989;p7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0" name="Google Shape;8990;p75"/>
          <p:cNvGrpSpPr/>
          <p:nvPr/>
        </p:nvGrpSpPr>
        <p:grpSpPr>
          <a:xfrm>
            <a:off x="2517477" y="2706749"/>
            <a:ext cx="351610" cy="340168"/>
            <a:chOff x="3270550" y="832575"/>
            <a:chExt cx="499375" cy="483125"/>
          </a:xfrm>
        </p:grpSpPr>
        <p:sp>
          <p:nvSpPr>
            <p:cNvPr id="8991" name="Google Shape;8991;p7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2" name="Google Shape;8992;p7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3" name="Google Shape;8993;p7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4" name="Google Shape;8994;p75"/>
          <p:cNvGrpSpPr/>
          <p:nvPr/>
        </p:nvGrpSpPr>
        <p:grpSpPr>
          <a:xfrm>
            <a:off x="2935756" y="2717381"/>
            <a:ext cx="340186" cy="318904"/>
            <a:chOff x="3865000" y="847675"/>
            <a:chExt cx="483150" cy="452925"/>
          </a:xfrm>
        </p:grpSpPr>
        <p:sp>
          <p:nvSpPr>
            <p:cNvPr id="8995" name="Google Shape;8995;p7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6" name="Google Shape;8996;p7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7" name="Google Shape;8997;p7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8" name="Google Shape;8998;p7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99" name="Google Shape;8999;p75"/>
          <p:cNvGrpSpPr/>
          <p:nvPr/>
        </p:nvGrpSpPr>
        <p:grpSpPr>
          <a:xfrm>
            <a:off x="3351439" y="2727300"/>
            <a:ext cx="344798" cy="299066"/>
            <a:chOff x="4452900" y="861750"/>
            <a:chExt cx="489700" cy="424750"/>
          </a:xfrm>
        </p:grpSpPr>
        <p:sp>
          <p:nvSpPr>
            <p:cNvPr id="9000" name="Google Shape;9000;p7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1" name="Google Shape;9001;p7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2" name="Google Shape;9002;p7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03" name="Google Shape;9003;p75"/>
          <p:cNvGrpSpPr/>
          <p:nvPr/>
        </p:nvGrpSpPr>
        <p:grpSpPr>
          <a:xfrm>
            <a:off x="3768671" y="2706758"/>
            <a:ext cx="355641" cy="340151"/>
            <a:chOff x="5049750" y="832600"/>
            <a:chExt cx="505100" cy="483100"/>
          </a:xfrm>
        </p:grpSpPr>
        <p:sp>
          <p:nvSpPr>
            <p:cNvPr id="9004" name="Google Shape;9004;p7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5" name="Google Shape;9005;p7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06" name="Google Shape;9006;p7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07" name="Google Shape;9007;p75"/>
          <p:cNvGrpSpPr/>
          <p:nvPr/>
        </p:nvGrpSpPr>
        <p:grpSpPr>
          <a:xfrm>
            <a:off x="4627621" y="2706749"/>
            <a:ext cx="298996" cy="340168"/>
            <a:chOff x="6272100" y="832575"/>
            <a:chExt cx="424650" cy="483125"/>
          </a:xfrm>
        </p:grpSpPr>
        <p:sp>
          <p:nvSpPr>
            <p:cNvPr id="9008" name="Google Shape;9008;p7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9" name="Google Shape;9009;p7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0" name="Google Shape;9010;p75"/>
          <p:cNvGrpSpPr/>
          <p:nvPr/>
        </p:nvGrpSpPr>
        <p:grpSpPr>
          <a:xfrm>
            <a:off x="845828" y="3125798"/>
            <a:ext cx="340221" cy="340186"/>
            <a:chOff x="893650" y="1428000"/>
            <a:chExt cx="483200" cy="483150"/>
          </a:xfrm>
        </p:grpSpPr>
        <p:sp>
          <p:nvSpPr>
            <p:cNvPr id="9011" name="Google Shape;9011;p7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2" name="Google Shape;9012;p7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3" name="Google Shape;9013;p7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4" name="Google Shape;9014;p7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15" name="Google Shape;9015;p7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6" name="Google Shape;9016;p7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17" name="Google Shape;9017;p75"/>
          <p:cNvGrpSpPr/>
          <p:nvPr/>
        </p:nvGrpSpPr>
        <p:grpSpPr>
          <a:xfrm>
            <a:off x="2099646" y="3146463"/>
            <a:ext cx="352825" cy="298855"/>
            <a:chOff x="2676100" y="1456375"/>
            <a:chExt cx="501100" cy="424450"/>
          </a:xfrm>
        </p:grpSpPr>
        <p:sp>
          <p:nvSpPr>
            <p:cNvPr id="9018" name="Google Shape;9018;p7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9" name="Google Shape;9019;p7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0" name="Google Shape;9020;p7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1" name="Google Shape;9021;p75"/>
          <p:cNvGrpSpPr/>
          <p:nvPr/>
        </p:nvGrpSpPr>
        <p:grpSpPr>
          <a:xfrm>
            <a:off x="2523170" y="3125806"/>
            <a:ext cx="340221" cy="340168"/>
            <a:chOff x="3270475" y="1427025"/>
            <a:chExt cx="483200" cy="483125"/>
          </a:xfrm>
        </p:grpSpPr>
        <p:sp>
          <p:nvSpPr>
            <p:cNvPr id="9022" name="Google Shape;9022;p7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3" name="Google Shape;9023;p7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4" name="Google Shape;9024;p7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25" name="Google Shape;9025;p75"/>
          <p:cNvGrpSpPr/>
          <p:nvPr/>
        </p:nvGrpSpPr>
        <p:grpSpPr>
          <a:xfrm>
            <a:off x="2934083" y="3125780"/>
            <a:ext cx="343530" cy="340221"/>
            <a:chOff x="3860250" y="1427025"/>
            <a:chExt cx="487900" cy="483200"/>
          </a:xfrm>
        </p:grpSpPr>
        <p:sp>
          <p:nvSpPr>
            <p:cNvPr id="9026" name="Google Shape;9026;p7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7" name="Google Shape;9027;p7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28" name="Google Shape;9028;p7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9" name="Google Shape;9029;p7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0" name="Google Shape;9030;p7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31" name="Google Shape;9031;p75"/>
          <p:cNvGrpSpPr/>
          <p:nvPr/>
        </p:nvGrpSpPr>
        <p:grpSpPr>
          <a:xfrm>
            <a:off x="4190322" y="3125806"/>
            <a:ext cx="340221" cy="340168"/>
            <a:chOff x="5648375" y="1427025"/>
            <a:chExt cx="483200" cy="483125"/>
          </a:xfrm>
        </p:grpSpPr>
        <p:sp>
          <p:nvSpPr>
            <p:cNvPr id="9032" name="Google Shape;9032;p7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3" name="Google Shape;9033;p7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34" name="Google Shape;9034;p75"/>
          <p:cNvGrpSpPr/>
          <p:nvPr/>
        </p:nvGrpSpPr>
        <p:grpSpPr>
          <a:xfrm>
            <a:off x="4604808" y="3125789"/>
            <a:ext cx="344622" cy="340204"/>
            <a:chOff x="6238300" y="1426975"/>
            <a:chExt cx="489450" cy="483175"/>
          </a:xfrm>
        </p:grpSpPr>
        <p:sp>
          <p:nvSpPr>
            <p:cNvPr id="9035" name="Google Shape;9035;p7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6" name="Google Shape;9036;p7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7" name="Google Shape;9037;p7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38" name="Google Shape;9038;p7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39" name="Google Shape;9039;p75"/>
          <p:cNvGrpSpPr/>
          <p:nvPr/>
        </p:nvGrpSpPr>
        <p:grpSpPr>
          <a:xfrm>
            <a:off x="1263703" y="3544794"/>
            <a:ext cx="340168" cy="340186"/>
            <a:chOff x="1487200" y="2021475"/>
            <a:chExt cx="483125" cy="483150"/>
          </a:xfrm>
        </p:grpSpPr>
        <p:sp>
          <p:nvSpPr>
            <p:cNvPr id="9040" name="Google Shape;9040;p7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1" name="Google Shape;9041;p7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2" name="Google Shape;9042;p7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3" name="Google Shape;9043;p7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44" name="Google Shape;9044;p75"/>
          <p:cNvGrpSpPr/>
          <p:nvPr/>
        </p:nvGrpSpPr>
        <p:grpSpPr>
          <a:xfrm>
            <a:off x="1678040" y="3565398"/>
            <a:ext cx="340168" cy="298978"/>
            <a:chOff x="2081650" y="2050750"/>
            <a:chExt cx="483125" cy="424625"/>
          </a:xfrm>
        </p:grpSpPr>
        <p:sp>
          <p:nvSpPr>
            <p:cNvPr id="9045" name="Google Shape;9045;p7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6" name="Google Shape;9046;p7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7" name="Google Shape;9047;p7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8" name="Google Shape;9048;p7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49" name="Google Shape;9049;p7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0" name="Google Shape;9050;p7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51" name="Google Shape;9051;p75"/>
          <p:cNvGrpSpPr/>
          <p:nvPr/>
        </p:nvGrpSpPr>
        <p:grpSpPr>
          <a:xfrm>
            <a:off x="2105973" y="3588721"/>
            <a:ext cx="340168" cy="252332"/>
            <a:chOff x="2676100" y="2083800"/>
            <a:chExt cx="483125" cy="358375"/>
          </a:xfrm>
        </p:grpSpPr>
        <p:sp>
          <p:nvSpPr>
            <p:cNvPr id="9052" name="Google Shape;9052;p7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3" name="Google Shape;9053;p7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54" name="Google Shape;9054;p75"/>
          <p:cNvGrpSpPr/>
          <p:nvPr/>
        </p:nvGrpSpPr>
        <p:grpSpPr>
          <a:xfrm>
            <a:off x="2531487" y="3554766"/>
            <a:ext cx="323587" cy="320242"/>
            <a:chOff x="3282325" y="2035675"/>
            <a:chExt cx="459575" cy="454825"/>
          </a:xfrm>
        </p:grpSpPr>
        <p:sp>
          <p:nvSpPr>
            <p:cNvPr id="9055" name="Google Shape;9055;p7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6" name="Google Shape;9056;p7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7" name="Google Shape;9057;p7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58" name="Google Shape;9058;p7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59" name="Google Shape;9059;p7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0" name="Google Shape;9060;p7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61" name="Google Shape;9061;p75"/>
          <p:cNvGrpSpPr/>
          <p:nvPr/>
        </p:nvGrpSpPr>
        <p:grpSpPr>
          <a:xfrm>
            <a:off x="3776187" y="3544803"/>
            <a:ext cx="340608" cy="340168"/>
            <a:chOff x="5053900" y="2021500"/>
            <a:chExt cx="483750" cy="483125"/>
          </a:xfrm>
        </p:grpSpPr>
        <p:sp>
          <p:nvSpPr>
            <p:cNvPr id="9062" name="Google Shape;9062;p7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3" name="Google Shape;9063;p7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4" name="Google Shape;9064;p7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5" name="Google Shape;9065;p7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6" name="Google Shape;9066;p7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7" name="Google Shape;9067;p7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8" name="Google Shape;9068;p7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69" name="Google Shape;9069;p7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70" name="Google Shape;9070;p7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71" name="Google Shape;9071;p75"/>
          <p:cNvGrpSpPr/>
          <p:nvPr/>
        </p:nvGrpSpPr>
        <p:grpSpPr>
          <a:xfrm>
            <a:off x="4601286" y="3547971"/>
            <a:ext cx="351663" cy="333831"/>
            <a:chOff x="6222125" y="2025975"/>
            <a:chExt cx="499450" cy="474125"/>
          </a:xfrm>
        </p:grpSpPr>
        <p:sp>
          <p:nvSpPr>
            <p:cNvPr id="9072" name="Google Shape;9072;p7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3" name="Google Shape;9073;p7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4" name="Google Shape;9074;p7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5" name="Google Shape;9075;p75"/>
          <p:cNvGrpSpPr/>
          <p:nvPr/>
        </p:nvGrpSpPr>
        <p:grpSpPr>
          <a:xfrm>
            <a:off x="5058848" y="2364541"/>
            <a:ext cx="335504" cy="185953"/>
            <a:chOff x="896050" y="2725450"/>
            <a:chExt cx="476500" cy="264100"/>
          </a:xfrm>
        </p:grpSpPr>
        <p:sp>
          <p:nvSpPr>
            <p:cNvPr id="9076" name="Google Shape;9076;p7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7" name="Google Shape;9077;p7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78" name="Google Shape;9078;p7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79" name="Google Shape;9079;p75"/>
          <p:cNvGrpSpPr/>
          <p:nvPr/>
        </p:nvGrpSpPr>
        <p:grpSpPr>
          <a:xfrm>
            <a:off x="5489588" y="2287425"/>
            <a:ext cx="340168" cy="340186"/>
            <a:chOff x="1487200" y="2615925"/>
            <a:chExt cx="483125" cy="483150"/>
          </a:xfrm>
        </p:grpSpPr>
        <p:sp>
          <p:nvSpPr>
            <p:cNvPr id="9080" name="Google Shape;9080;p7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1" name="Google Shape;9081;p7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2" name="Google Shape;9082;p7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3" name="Google Shape;9083;p75"/>
          <p:cNvGrpSpPr/>
          <p:nvPr/>
        </p:nvGrpSpPr>
        <p:grpSpPr>
          <a:xfrm>
            <a:off x="5889537" y="2287425"/>
            <a:ext cx="353564" cy="340186"/>
            <a:chOff x="2077575" y="2615925"/>
            <a:chExt cx="502150" cy="483150"/>
          </a:xfrm>
        </p:grpSpPr>
        <p:sp>
          <p:nvSpPr>
            <p:cNvPr id="9084" name="Google Shape;9084;p7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5" name="Google Shape;9085;p7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6" name="Google Shape;9086;p7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87" name="Google Shape;9087;p7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88" name="Google Shape;9088;p75"/>
          <p:cNvGrpSpPr/>
          <p:nvPr/>
        </p:nvGrpSpPr>
        <p:grpSpPr>
          <a:xfrm>
            <a:off x="6313326" y="2303452"/>
            <a:ext cx="334536" cy="308132"/>
            <a:chOff x="2680100" y="2638725"/>
            <a:chExt cx="475125" cy="437625"/>
          </a:xfrm>
        </p:grpSpPr>
        <p:sp>
          <p:nvSpPr>
            <p:cNvPr id="9089" name="Google Shape;9089;p7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0" name="Google Shape;9090;p7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1" name="Google Shape;9091;p7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2" name="Google Shape;9092;p7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93" name="Google Shape;9093;p75"/>
          <p:cNvGrpSpPr/>
          <p:nvPr/>
        </p:nvGrpSpPr>
        <p:grpSpPr>
          <a:xfrm>
            <a:off x="6778965" y="2287425"/>
            <a:ext cx="239183" cy="340186"/>
            <a:chOff x="3342275" y="2615925"/>
            <a:chExt cx="339700" cy="483150"/>
          </a:xfrm>
        </p:grpSpPr>
        <p:sp>
          <p:nvSpPr>
            <p:cNvPr id="9094" name="Google Shape;9094;p7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5" name="Google Shape;9095;p7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96" name="Google Shape;9096;p7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7" name="Google Shape;9097;p7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98" name="Google Shape;9098;p7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099" name="Google Shape;9099;p75"/>
          <p:cNvGrpSpPr/>
          <p:nvPr/>
        </p:nvGrpSpPr>
        <p:grpSpPr>
          <a:xfrm>
            <a:off x="6415846" y="3956426"/>
            <a:ext cx="339482" cy="339271"/>
            <a:chOff x="5648900" y="2616600"/>
            <a:chExt cx="482150" cy="481850"/>
          </a:xfrm>
        </p:grpSpPr>
        <p:sp>
          <p:nvSpPr>
            <p:cNvPr id="9100" name="Google Shape;9100;p7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1" name="Google Shape;9101;p7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02" name="Google Shape;9102;p75"/>
          <p:cNvGrpSpPr/>
          <p:nvPr/>
        </p:nvGrpSpPr>
        <p:grpSpPr>
          <a:xfrm>
            <a:off x="4735130" y="3963142"/>
            <a:ext cx="325626" cy="325694"/>
            <a:chOff x="6242825" y="2615925"/>
            <a:chExt cx="483125" cy="483225"/>
          </a:xfrm>
        </p:grpSpPr>
        <p:sp>
          <p:nvSpPr>
            <p:cNvPr id="9103" name="Google Shape;9103;p7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4" name="Google Shape;9104;p7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5" name="Google Shape;9105;p7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6" name="Google Shape;9106;p7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07" name="Google Shape;9107;p7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08" name="Google Shape;9108;p7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09" name="Google Shape;9109;p75"/>
          <p:cNvGrpSpPr/>
          <p:nvPr/>
        </p:nvGrpSpPr>
        <p:grpSpPr>
          <a:xfrm>
            <a:off x="5488629" y="2707036"/>
            <a:ext cx="342087" cy="340186"/>
            <a:chOff x="1487200" y="3210375"/>
            <a:chExt cx="485850" cy="483150"/>
          </a:xfrm>
        </p:grpSpPr>
        <p:sp>
          <p:nvSpPr>
            <p:cNvPr id="9110" name="Google Shape;9110;p7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1" name="Google Shape;9111;p7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2" name="Google Shape;9112;p7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13" name="Google Shape;9113;p7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4" name="Google Shape;9114;p7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15" name="Google Shape;9115;p75"/>
          <p:cNvGrpSpPr/>
          <p:nvPr/>
        </p:nvGrpSpPr>
        <p:grpSpPr>
          <a:xfrm>
            <a:off x="6727988" y="2707027"/>
            <a:ext cx="341136" cy="340204"/>
            <a:chOff x="3269875" y="3210400"/>
            <a:chExt cx="484500" cy="483175"/>
          </a:xfrm>
        </p:grpSpPr>
        <p:sp>
          <p:nvSpPr>
            <p:cNvPr id="9116" name="Google Shape;9116;p7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17" name="Google Shape;9117;p7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18" name="Google Shape;9118;p75"/>
          <p:cNvGrpSpPr/>
          <p:nvPr/>
        </p:nvGrpSpPr>
        <p:grpSpPr>
          <a:xfrm>
            <a:off x="7227082" y="2706666"/>
            <a:ext cx="170216" cy="340925"/>
            <a:chOff x="3985700" y="3210375"/>
            <a:chExt cx="241750" cy="484200"/>
          </a:xfrm>
        </p:grpSpPr>
        <p:sp>
          <p:nvSpPr>
            <p:cNvPr id="9119" name="Google Shape;9119;p7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0" name="Google Shape;9120;p7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21" name="Google Shape;9121;p75"/>
          <p:cNvGrpSpPr/>
          <p:nvPr/>
        </p:nvGrpSpPr>
        <p:grpSpPr>
          <a:xfrm>
            <a:off x="7566351" y="2707678"/>
            <a:ext cx="339007" cy="338901"/>
            <a:chOff x="4460225" y="3211300"/>
            <a:chExt cx="481475" cy="481325"/>
          </a:xfrm>
        </p:grpSpPr>
        <p:sp>
          <p:nvSpPr>
            <p:cNvPr id="9122" name="Google Shape;9122;p7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3" name="Google Shape;9123;p7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24" name="Google Shape;9124;p7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25" name="Google Shape;9125;p75"/>
          <p:cNvGrpSpPr/>
          <p:nvPr/>
        </p:nvGrpSpPr>
        <p:grpSpPr>
          <a:xfrm>
            <a:off x="6859688" y="3985756"/>
            <a:ext cx="342034" cy="280654"/>
            <a:chOff x="5647000" y="3252650"/>
            <a:chExt cx="485775" cy="398600"/>
          </a:xfrm>
        </p:grpSpPr>
        <p:sp>
          <p:nvSpPr>
            <p:cNvPr id="9126" name="Google Shape;9126;p7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7" name="Google Shape;9127;p7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8" name="Google Shape;9128;p7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29" name="Google Shape;9129;p7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0" name="Google Shape;9130;p7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31" name="Google Shape;9131;p75"/>
          <p:cNvGrpSpPr/>
          <p:nvPr/>
        </p:nvGrpSpPr>
        <p:grpSpPr>
          <a:xfrm>
            <a:off x="5165128" y="3991768"/>
            <a:ext cx="326536" cy="268454"/>
            <a:chOff x="6242450" y="3252800"/>
            <a:chExt cx="484475" cy="398300"/>
          </a:xfrm>
        </p:grpSpPr>
        <p:sp>
          <p:nvSpPr>
            <p:cNvPr id="9132" name="Google Shape;9132;p7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3" name="Google Shape;9133;p7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4" name="Google Shape;9134;p7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35" name="Google Shape;9135;p75"/>
          <p:cNvGrpSpPr/>
          <p:nvPr/>
        </p:nvGrpSpPr>
        <p:grpSpPr>
          <a:xfrm>
            <a:off x="5077111" y="3126102"/>
            <a:ext cx="298978" cy="340168"/>
            <a:chOff x="922025" y="3804850"/>
            <a:chExt cx="424625" cy="483125"/>
          </a:xfrm>
        </p:grpSpPr>
        <p:sp>
          <p:nvSpPr>
            <p:cNvPr id="9136" name="Google Shape;9136;p7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37" name="Google Shape;9137;p7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38" name="Google Shape;9138;p7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39" name="Google Shape;9139;p75"/>
          <p:cNvGrpSpPr/>
          <p:nvPr/>
        </p:nvGrpSpPr>
        <p:grpSpPr>
          <a:xfrm>
            <a:off x="5909841" y="3126102"/>
            <a:ext cx="312955" cy="340168"/>
            <a:chOff x="2100300" y="3804850"/>
            <a:chExt cx="444475" cy="483125"/>
          </a:xfrm>
        </p:grpSpPr>
        <p:sp>
          <p:nvSpPr>
            <p:cNvPr id="9140" name="Google Shape;9140;p7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1" name="Google Shape;9141;p7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42" name="Google Shape;9142;p75"/>
          <p:cNvGrpSpPr/>
          <p:nvPr/>
        </p:nvGrpSpPr>
        <p:grpSpPr>
          <a:xfrm>
            <a:off x="6333463" y="3126102"/>
            <a:ext cx="294261" cy="340168"/>
            <a:chOff x="2708700" y="3804850"/>
            <a:chExt cx="417925" cy="483125"/>
          </a:xfrm>
        </p:grpSpPr>
        <p:sp>
          <p:nvSpPr>
            <p:cNvPr id="9143" name="Google Shape;9143;p7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4" name="Google Shape;9144;p7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5" name="Google Shape;9145;p7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6" name="Google Shape;9146;p7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47" name="Google Shape;9147;p7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48" name="Google Shape;9148;p7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49" name="Google Shape;9149;p75"/>
          <p:cNvGrpSpPr/>
          <p:nvPr/>
        </p:nvGrpSpPr>
        <p:grpSpPr>
          <a:xfrm>
            <a:off x="7570338" y="3127378"/>
            <a:ext cx="331033" cy="337616"/>
            <a:chOff x="4467450" y="3808475"/>
            <a:chExt cx="470150" cy="479500"/>
          </a:xfrm>
        </p:grpSpPr>
        <p:sp>
          <p:nvSpPr>
            <p:cNvPr id="9150" name="Google Shape;9150;p7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1" name="Google Shape;9151;p7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2" name="Google Shape;9152;p7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3" name="Google Shape;9153;p7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4" name="Google Shape;9154;p75"/>
          <p:cNvGrpSpPr/>
          <p:nvPr/>
        </p:nvGrpSpPr>
        <p:grpSpPr>
          <a:xfrm>
            <a:off x="7990685" y="3126102"/>
            <a:ext cx="340186" cy="340168"/>
            <a:chOff x="5053900" y="3804850"/>
            <a:chExt cx="483150" cy="483125"/>
          </a:xfrm>
        </p:grpSpPr>
        <p:sp>
          <p:nvSpPr>
            <p:cNvPr id="9155" name="Google Shape;9155;p7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6" name="Google Shape;9156;p7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7" name="Google Shape;9157;p7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58" name="Google Shape;9158;p7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59" name="Google Shape;9159;p75"/>
          <p:cNvGrpSpPr/>
          <p:nvPr/>
        </p:nvGrpSpPr>
        <p:grpSpPr>
          <a:xfrm>
            <a:off x="7306081" y="3956021"/>
            <a:ext cx="340168" cy="340168"/>
            <a:chOff x="5648375" y="3804850"/>
            <a:chExt cx="483125" cy="483125"/>
          </a:xfrm>
        </p:grpSpPr>
        <p:sp>
          <p:nvSpPr>
            <p:cNvPr id="9160" name="Google Shape;9160;p7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1" name="Google Shape;9161;p7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2" name="Google Shape;9162;p7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3" name="Google Shape;9163;p7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4" name="Google Shape;9164;p75"/>
          <p:cNvGrpSpPr/>
          <p:nvPr/>
        </p:nvGrpSpPr>
        <p:grpSpPr>
          <a:xfrm>
            <a:off x="5596036" y="3968278"/>
            <a:ext cx="280923" cy="315449"/>
            <a:chOff x="6276025" y="3812400"/>
            <a:chExt cx="416800" cy="468025"/>
          </a:xfrm>
        </p:grpSpPr>
        <p:sp>
          <p:nvSpPr>
            <p:cNvPr id="9165" name="Google Shape;9165;p7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6" name="Google Shape;9166;p7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7" name="Google Shape;9167;p7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68" name="Google Shape;9168;p7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69" name="Google Shape;9169;p75"/>
          <p:cNvGrpSpPr/>
          <p:nvPr/>
        </p:nvGrpSpPr>
        <p:grpSpPr>
          <a:xfrm>
            <a:off x="5055293" y="3545089"/>
            <a:ext cx="342615" cy="340186"/>
            <a:chOff x="890400" y="4399350"/>
            <a:chExt cx="486600" cy="483150"/>
          </a:xfrm>
        </p:grpSpPr>
        <p:sp>
          <p:nvSpPr>
            <p:cNvPr id="9170" name="Google Shape;9170;p7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1" name="Google Shape;9171;p7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2" name="Google Shape;9172;p7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3" name="Google Shape;9173;p75"/>
          <p:cNvGrpSpPr/>
          <p:nvPr/>
        </p:nvGrpSpPr>
        <p:grpSpPr>
          <a:xfrm>
            <a:off x="5489588" y="3560368"/>
            <a:ext cx="340168" cy="309628"/>
            <a:chOff x="1487200" y="4421025"/>
            <a:chExt cx="483125" cy="439750"/>
          </a:xfrm>
        </p:grpSpPr>
        <p:sp>
          <p:nvSpPr>
            <p:cNvPr id="9174" name="Google Shape;9174;p7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5" name="Google Shape;9175;p7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6" name="Google Shape;9176;p7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77" name="Google Shape;9177;p7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78" name="Google Shape;9178;p75"/>
          <p:cNvGrpSpPr/>
          <p:nvPr/>
        </p:nvGrpSpPr>
        <p:grpSpPr>
          <a:xfrm>
            <a:off x="5893867" y="3545107"/>
            <a:ext cx="344903" cy="340151"/>
            <a:chOff x="2079300" y="4399325"/>
            <a:chExt cx="489850" cy="483100"/>
          </a:xfrm>
        </p:grpSpPr>
        <p:sp>
          <p:nvSpPr>
            <p:cNvPr id="9179" name="Google Shape;9179;p7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0" name="Google Shape;9180;p7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81" name="Google Shape;9181;p7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82" name="Google Shape;9182;p75"/>
          <p:cNvGrpSpPr/>
          <p:nvPr/>
        </p:nvGrpSpPr>
        <p:grpSpPr>
          <a:xfrm>
            <a:off x="6760439" y="3545107"/>
            <a:ext cx="276236" cy="340151"/>
            <a:chOff x="3316000" y="4399325"/>
            <a:chExt cx="392325" cy="483100"/>
          </a:xfrm>
        </p:grpSpPr>
        <p:sp>
          <p:nvSpPr>
            <p:cNvPr id="9183" name="Google Shape;9183;p7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4" name="Google Shape;9184;p7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85" name="Google Shape;9185;p75"/>
          <p:cNvGrpSpPr/>
          <p:nvPr/>
        </p:nvGrpSpPr>
        <p:grpSpPr>
          <a:xfrm>
            <a:off x="7185179" y="3545089"/>
            <a:ext cx="254022" cy="340186"/>
            <a:chOff x="3926225" y="4399275"/>
            <a:chExt cx="360775" cy="483150"/>
          </a:xfrm>
        </p:grpSpPr>
        <p:sp>
          <p:nvSpPr>
            <p:cNvPr id="9186" name="Google Shape;9186;p7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87" name="Google Shape;9187;p7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188" name="Google Shape;9188;p7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189" name="Google Shape;9189;p75"/>
          <p:cNvGrpSpPr/>
          <p:nvPr/>
        </p:nvGrpSpPr>
        <p:grpSpPr>
          <a:xfrm>
            <a:off x="7990738" y="3545151"/>
            <a:ext cx="340080" cy="340063"/>
            <a:chOff x="5053975" y="4399375"/>
            <a:chExt cx="483000" cy="482975"/>
          </a:xfrm>
        </p:grpSpPr>
        <p:sp>
          <p:nvSpPr>
            <p:cNvPr id="9190" name="Google Shape;9190;p7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1" name="Google Shape;9191;p7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2" name="Google Shape;9192;p7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3" name="Google Shape;9193;p75"/>
          <p:cNvGrpSpPr/>
          <p:nvPr/>
        </p:nvGrpSpPr>
        <p:grpSpPr>
          <a:xfrm>
            <a:off x="7750609" y="3956042"/>
            <a:ext cx="340168" cy="340168"/>
            <a:chOff x="5648375" y="4399300"/>
            <a:chExt cx="483125" cy="483125"/>
          </a:xfrm>
        </p:grpSpPr>
        <p:sp>
          <p:nvSpPr>
            <p:cNvPr id="9194" name="Google Shape;9194;p7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5" name="Google Shape;9195;p7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196" name="Google Shape;9196;p75"/>
          <p:cNvGrpSpPr/>
          <p:nvPr/>
        </p:nvGrpSpPr>
        <p:grpSpPr>
          <a:xfrm>
            <a:off x="5981331" y="3974637"/>
            <a:ext cx="330007" cy="302744"/>
            <a:chOff x="6239575" y="4416275"/>
            <a:chExt cx="489625" cy="449175"/>
          </a:xfrm>
        </p:grpSpPr>
        <p:sp>
          <p:nvSpPr>
            <p:cNvPr id="9197" name="Google Shape;9197;p7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8" name="Google Shape;9198;p7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199" name="Google Shape;9199;p7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0" name="Google Shape;9200;p75"/>
          <p:cNvGrpSpPr/>
          <p:nvPr/>
        </p:nvGrpSpPr>
        <p:grpSpPr>
          <a:xfrm>
            <a:off x="3084610" y="3971815"/>
            <a:ext cx="308234" cy="308234"/>
            <a:chOff x="892750" y="4993750"/>
            <a:chExt cx="483125" cy="483125"/>
          </a:xfrm>
        </p:grpSpPr>
        <p:sp>
          <p:nvSpPr>
            <p:cNvPr id="9201" name="Google Shape;9201;p7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2" name="Google Shape;9202;p7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3" name="Google Shape;9203;p7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4" name="Google Shape;9204;p75"/>
          <p:cNvGrpSpPr/>
          <p:nvPr/>
        </p:nvGrpSpPr>
        <p:grpSpPr>
          <a:xfrm>
            <a:off x="3497219" y="3971815"/>
            <a:ext cx="308234" cy="308234"/>
            <a:chOff x="1487200" y="4993750"/>
            <a:chExt cx="483125" cy="483125"/>
          </a:xfrm>
        </p:grpSpPr>
        <p:sp>
          <p:nvSpPr>
            <p:cNvPr id="9205" name="Google Shape;9205;p7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6" name="Google Shape;9206;p7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07" name="Google Shape;9207;p75"/>
          <p:cNvGrpSpPr/>
          <p:nvPr/>
        </p:nvGrpSpPr>
        <p:grpSpPr>
          <a:xfrm>
            <a:off x="3909829" y="3971815"/>
            <a:ext cx="308234" cy="308234"/>
            <a:chOff x="2081650" y="4993750"/>
            <a:chExt cx="483125" cy="483125"/>
          </a:xfrm>
        </p:grpSpPr>
        <p:sp>
          <p:nvSpPr>
            <p:cNvPr id="9208" name="Google Shape;9208;p7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09" name="Google Shape;9209;p7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0" name="Google Shape;9210;p75"/>
          <p:cNvGrpSpPr/>
          <p:nvPr/>
        </p:nvGrpSpPr>
        <p:grpSpPr>
          <a:xfrm>
            <a:off x="1491328" y="3979188"/>
            <a:ext cx="293982" cy="293982"/>
            <a:chOff x="2676100" y="4993750"/>
            <a:chExt cx="483125" cy="483125"/>
          </a:xfrm>
        </p:grpSpPr>
        <p:sp>
          <p:nvSpPr>
            <p:cNvPr id="9211" name="Google Shape;9211;p7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2" name="Google Shape;9212;p7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3" name="Google Shape;9213;p7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4" name="Google Shape;9214;p75"/>
          <p:cNvGrpSpPr/>
          <p:nvPr/>
        </p:nvGrpSpPr>
        <p:grpSpPr>
          <a:xfrm>
            <a:off x="4322435" y="3971815"/>
            <a:ext cx="308234" cy="308234"/>
            <a:chOff x="3270550" y="4993750"/>
            <a:chExt cx="483125" cy="483125"/>
          </a:xfrm>
        </p:grpSpPr>
        <p:sp>
          <p:nvSpPr>
            <p:cNvPr id="9215" name="Google Shape;9215;p7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6" name="Google Shape;9216;p7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7" name="Google Shape;9217;p7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18" name="Google Shape;9218;p7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19" name="Google Shape;9219;p75"/>
          <p:cNvGrpSpPr/>
          <p:nvPr/>
        </p:nvGrpSpPr>
        <p:grpSpPr>
          <a:xfrm>
            <a:off x="2288093" y="3979142"/>
            <a:ext cx="293997" cy="294073"/>
            <a:chOff x="4459450" y="4993700"/>
            <a:chExt cx="483150" cy="483275"/>
          </a:xfrm>
        </p:grpSpPr>
        <p:sp>
          <p:nvSpPr>
            <p:cNvPr id="9220" name="Google Shape;9220;p7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1" name="Google Shape;9221;p7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2" name="Google Shape;9222;p75"/>
          <p:cNvGrpSpPr/>
          <p:nvPr/>
        </p:nvGrpSpPr>
        <p:grpSpPr>
          <a:xfrm>
            <a:off x="2686471" y="3979142"/>
            <a:ext cx="293997" cy="294073"/>
            <a:chOff x="5053900" y="4993700"/>
            <a:chExt cx="483150" cy="483275"/>
          </a:xfrm>
        </p:grpSpPr>
        <p:sp>
          <p:nvSpPr>
            <p:cNvPr id="9223" name="Google Shape;9223;p7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4" name="Google Shape;9224;p7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28"/>
        <p:cNvGrpSpPr/>
        <p:nvPr/>
      </p:nvGrpSpPr>
      <p:grpSpPr>
        <a:xfrm>
          <a:off x="0" y="0"/>
          <a:ext cx="0" cy="0"/>
          <a:chOff x="0" y="0"/>
          <a:chExt cx="0" cy="0"/>
        </a:xfrm>
      </p:grpSpPr>
      <p:sp>
        <p:nvSpPr>
          <p:cNvPr id="9229" name="Google Shape;9229;p76"/>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6"/>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6"/>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2" name="Google Shape;9232;p76"/>
          <p:cNvGrpSpPr/>
          <p:nvPr/>
        </p:nvGrpSpPr>
        <p:grpSpPr>
          <a:xfrm>
            <a:off x="2987728" y="1561903"/>
            <a:ext cx="371882" cy="373766"/>
            <a:chOff x="-41270450" y="1973375"/>
            <a:chExt cx="315850" cy="317450"/>
          </a:xfrm>
        </p:grpSpPr>
        <p:sp>
          <p:nvSpPr>
            <p:cNvPr id="9233" name="Google Shape;9233;p7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76"/>
          <p:cNvGrpSpPr/>
          <p:nvPr/>
        </p:nvGrpSpPr>
        <p:grpSpPr>
          <a:xfrm>
            <a:off x="3005407" y="2008859"/>
            <a:ext cx="395871" cy="372088"/>
            <a:chOff x="-41291625" y="2339025"/>
            <a:chExt cx="336225" cy="316025"/>
          </a:xfrm>
        </p:grpSpPr>
        <p:sp>
          <p:nvSpPr>
            <p:cNvPr id="9238" name="Google Shape;9238;p7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0" name="Google Shape;9240;p76"/>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6"/>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6"/>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6"/>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6"/>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6"/>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6" name="Google Shape;9246;p76"/>
          <p:cNvGrpSpPr/>
          <p:nvPr/>
        </p:nvGrpSpPr>
        <p:grpSpPr>
          <a:xfrm>
            <a:off x="1229534" y="1533910"/>
            <a:ext cx="396931" cy="373147"/>
            <a:chOff x="-42804750" y="1949600"/>
            <a:chExt cx="337125" cy="316925"/>
          </a:xfrm>
        </p:grpSpPr>
        <p:sp>
          <p:nvSpPr>
            <p:cNvPr id="9247" name="Google Shape;9247;p7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6"/>
          <p:cNvGrpSpPr/>
          <p:nvPr/>
        </p:nvGrpSpPr>
        <p:grpSpPr>
          <a:xfrm>
            <a:off x="1292211" y="1986607"/>
            <a:ext cx="335706" cy="364258"/>
            <a:chOff x="-42778750" y="2320125"/>
            <a:chExt cx="285125" cy="309375"/>
          </a:xfrm>
        </p:grpSpPr>
        <p:sp>
          <p:nvSpPr>
            <p:cNvPr id="9251" name="Google Shape;9251;p7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76"/>
          <p:cNvGrpSpPr/>
          <p:nvPr/>
        </p:nvGrpSpPr>
        <p:grpSpPr>
          <a:xfrm>
            <a:off x="1269879" y="2433612"/>
            <a:ext cx="375591" cy="374678"/>
            <a:chOff x="-42796875" y="2680675"/>
            <a:chExt cx="319000" cy="318225"/>
          </a:xfrm>
        </p:grpSpPr>
        <p:sp>
          <p:nvSpPr>
            <p:cNvPr id="9254" name="Google Shape;9254;p7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9" name="Google Shape;9259;p76"/>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6"/>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6"/>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6"/>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6"/>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4" name="Google Shape;9264;p76"/>
          <p:cNvGrpSpPr/>
          <p:nvPr/>
        </p:nvGrpSpPr>
        <p:grpSpPr>
          <a:xfrm>
            <a:off x="2168150" y="3311887"/>
            <a:ext cx="390426" cy="369586"/>
            <a:chOff x="-39055650" y="2315975"/>
            <a:chExt cx="331600" cy="313900"/>
          </a:xfrm>
        </p:grpSpPr>
        <p:sp>
          <p:nvSpPr>
            <p:cNvPr id="9265" name="Google Shape;9265;p7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7" name="Google Shape;9267;p76"/>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6"/>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9" name="Google Shape;9269;p76"/>
          <p:cNvGrpSpPr/>
          <p:nvPr/>
        </p:nvGrpSpPr>
        <p:grpSpPr>
          <a:xfrm>
            <a:off x="1659816" y="1534087"/>
            <a:ext cx="380241" cy="371793"/>
            <a:chOff x="-42430625" y="1949750"/>
            <a:chExt cx="322950" cy="315775"/>
          </a:xfrm>
        </p:grpSpPr>
        <p:sp>
          <p:nvSpPr>
            <p:cNvPr id="9270" name="Google Shape;9270;p7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4" name="Google Shape;9274;p76"/>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6"/>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6"/>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6"/>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6"/>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6"/>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0" name="Google Shape;9280;p76"/>
          <p:cNvGrpSpPr/>
          <p:nvPr/>
        </p:nvGrpSpPr>
        <p:grpSpPr>
          <a:xfrm>
            <a:off x="2623344" y="3310032"/>
            <a:ext cx="372824" cy="372058"/>
            <a:chOff x="-38686275" y="2314400"/>
            <a:chExt cx="316650" cy="316000"/>
          </a:xfrm>
        </p:grpSpPr>
        <p:sp>
          <p:nvSpPr>
            <p:cNvPr id="9281" name="Google Shape;9281;p7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6"/>
          <p:cNvGrpSpPr/>
          <p:nvPr/>
        </p:nvGrpSpPr>
        <p:grpSpPr>
          <a:xfrm>
            <a:off x="2621946" y="3802072"/>
            <a:ext cx="375620" cy="373736"/>
            <a:chOff x="-38686275" y="2682250"/>
            <a:chExt cx="319025" cy="317425"/>
          </a:xfrm>
        </p:grpSpPr>
        <p:sp>
          <p:nvSpPr>
            <p:cNvPr id="9284" name="Google Shape;9284;p7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6" name="Google Shape;9286;p76"/>
          <p:cNvGrpSpPr/>
          <p:nvPr/>
        </p:nvGrpSpPr>
        <p:grpSpPr>
          <a:xfrm>
            <a:off x="3940328" y="3800615"/>
            <a:ext cx="391368" cy="376650"/>
            <a:chOff x="-37534750" y="2668075"/>
            <a:chExt cx="332400" cy="319900"/>
          </a:xfrm>
        </p:grpSpPr>
        <p:sp>
          <p:nvSpPr>
            <p:cNvPr id="9287" name="Google Shape;9287;p7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9" name="Google Shape;9289;p76"/>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0" name="Google Shape;9290;p76"/>
          <p:cNvGrpSpPr/>
          <p:nvPr/>
        </p:nvGrpSpPr>
        <p:grpSpPr>
          <a:xfrm>
            <a:off x="2131694" y="1981750"/>
            <a:ext cx="375591" cy="374060"/>
            <a:chOff x="-42062025" y="2316000"/>
            <a:chExt cx="319000" cy="317700"/>
          </a:xfrm>
        </p:grpSpPr>
        <p:sp>
          <p:nvSpPr>
            <p:cNvPr id="9291" name="Google Shape;9291;p7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3" name="Google Shape;9293;p76"/>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4" name="Google Shape;9294;p76"/>
          <p:cNvGrpSpPr/>
          <p:nvPr/>
        </p:nvGrpSpPr>
        <p:grpSpPr>
          <a:xfrm>
            <a:off x="876569" y="2892853"/>
            <a:ext cx="330143" cy="368173"/>
            <a:chOff x="-40150450" y="1977325"/>
            <a:chExt cx="280400" cy="312700"/>
          </a:xfrm>
        </p:grpSpPr>
        <p:sp>
          <p:nvSpPr>
            <p:cNvPr id="9295" name="Google Shape;9295;p7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76"/>
          <p:cNvGrpSpPr/>
          <p:nvPr/>
        </p:nvGrpSpPr>
        <p:grpSpPr>
          <a:xfrm>
            <a:off x="870534" y="3352072"/>
            <a:ext cx="342211" cy="372824"/>
            <a:chOff x="-40160700" y="2339625"/>
            <a:chExt cx="290650" cy="316650"/>
          </a:xfrm>
        </p:grpSpPr>
        <p:sp>
          <p:nvSpPr>
            <p:cNvPr id="9300" name="Google Shape;9300;p7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76"/>
          <p:cNvGrpSpPr/>
          <p:nvPr/>
        </p:nvGrpSpPr>
        <p:grpSpPr>
          <a:xfrm>
            <a:off x="852359" y="3802529"/>
            <a:ext cx="375591" cy="372824"/>
            <a:chOff x="-40171725" y="2705875"/>
            <a:chExt cx="319000" cy="316650"/>
          </a:xfrm>
        </p:grpSpPr>
        <p:sp>
          <p:nvSpPr>
            <p:cNvPr id="9305" name="Google Shape;9305;p7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76"/>
          <p:cNvGrpSpPr/>
          <p:nvPr/>
        </p:nvGrpSpPr>
        <p:grpSpPr>
          <a:xfrm>
            <a:off x="3109957" y="2876984"/>
            <a:ext cx="272686" cy="373766"/>
            <a:chOff x="-38275925" y="1946600"/>
            <a:chExt cx="231600" cy="317450"/>
          </a:xfrm>
        </p:grpSpPr>
        <p:sp>
          <p:nvSpPr>
            <p:cNvPr id="9308" name="Google Shape;9308;p7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0" name="Google Shape;9310;p76"/>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6"/>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2" name="Google Shape;9312;p76"/>
          <p:cNvGrpSpPr/>
          <p:nvPr/>
        </p:nvGrpSpPr>
        <p:grpSpPr>
          <a:xfrm>
            <a:off x="2173841" y="4274426"/>
            <a:ext cx="382096" cy="371911"/>
            <a:chOff x="-37190575" y="1951325"/>
            <a:chExt cx="324525" cy="315875"/>
          </a:xfrm>
        </p:grpSpPr>
        <p:sp>
          <p:nvSpPr>
            <p:cNvPr id="9313" name="Google Shape;9313;p7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8" name="Google Shape;9318;p76"/>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9" name="Google Shape;9319;p76"/>
          <p:cNvGrpSpPr/>
          <p:nvPr/>
        </p:nvGrpSpPr>
        <p:grpSpPr>
          <a:xfrm>
            <a:off x="2574144" y="2060577"/>
            <a:ext cx="373736" cy="293055"/>
            <a:chOff x="-41694200" y="2382950"/>
            <a:chExt cx="317425" cy="248900"/>
          </a:xfrm>
        </p:grpSpPr>
        <p:sp>
          <p:nvSpPr>
            <p:cNvPr id="9320" name="Google Shape;9320;p7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6"/>
          <p:cNvGrpSpPr/>
          <p:nvPr/>
        </p:nvGrpSpPr>
        <p:grpSpPr>
          <a:xfrm>
            <a:off x="2570967" y="2413885"/>
            <a:ext cx="375591" cy="373766"/>
            <a:chOff x="-41695775" y="2683025"/>
            <a:chExt cx="319000" cy="317450"/>
          </a:xfrm>
        </p:grpSpPr>
        <p:sp>
          <p:nvSpPr>
            <p:cNvPr id="9323" name="Google Shape;9323;p7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76"/>
          <p:cNvGrpSpPr/>
          <p:nvPr/>
        </p:nvGrpSpPr>
        <p:grpSpPr>
          <a:xfrm>
            <a:off x="1313266" y="2906655"/>
            <a:ext cx="342211" cy="375620"/>
            <a:chOff x="-39792875" y="1971800"/>
            <a:chExt cx="290650" cy="319025"/>
          </a:xfrm>
        </p:grpSpPr>
        <p:sp>
          <p:nvSpPr>
            <p:cNvPr id="9327" name="Google Shape;9327;p7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9" name="Google Shape;9329;p76"/>
          <p:cNvGrpSpPr/>
          <p:nvPr/>
        </p:nvGrpSpPr>
        <p:grpSpPr>
          <a:xfrm>
            <a:off x="1322068" y="3337731"/>
            <a:ext cx="324609" cy="374825"/>
            <a:chOff x="-39783425" y="2337925"/>
            <a:chExt cx="275700" cy="318350"/>
          </a:xfrm>
        </p:grpSpPr>
        <p:sp>
          <p:nvSpPr>
            <p:cNvPr id="9330" name="Google Shape;9330;p7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2" name="Google Shape;9332;p76"/>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3" name="Google Shape;9333;p76"/>
          <p:cNvGrpSpPr/>
          <p:nvPr/>
        </p:nvGrpSpPr>
        <p:grpSpPr>
          <a:xfrm>
            <a:off x="3490328" y="2878839"/>
            <a:ext cx="383950" cy="372618"/>
            <a:chOff x="-37956150" y="1948175"/>
            <a:chExt cx="326100" cy="316475"/>
          </a:xfrm>
        </p:grpSpPr>
        <p:sp>
          <p:nvSpPr>
            <p:cNvPr id="9334" name="Google Shape;9334;p7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76"/>
          <p:cNvGrpSpPr/>
          <p:nvPr/>
        </p:nvGrpSpPr>
        <p:grpSpPr>
          <a:xfrm>
            <a:off x="3497847" y="3386092"/>
            <a:ext cx="375620" cy="243015"/>
            <a:chOff x="-37953000" y="2379000"/>
            <a:chExt cx="319025" cy="206400"/>
          </a:xfrm>
        </p:grpSpPr>
        <p:sp>
          <p:nvSpPr>
            <p:cNvPr id="9338" name="Google Shape;9338;p7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3" name="Google Shape;9343;p76"/>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6"/>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6"/>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346" name="Google Shape;9346;p76"/>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347" name="Google Shape;9347;p76"/>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8" name="Google Shape;9348;p76"/>
          <p:cNvGrpSpPr/>
          <p:nvPr/>
        </p:nvGrpSpPr>
        <p:grpSpPr>
          <a:xfrm>
            <a:off x="4865594" y="2008353"/>
            <a:ext cx="354107" cy="355063"/>
            <a:chOff x="-28467625" y="2331750"/>
            <a:chExt cx="296150" cy="296950"/>
          </a:xfrm>
        </p:grpSpPr>
        <p:sp>
          <p:nvSpPr>
            <p:cNvPr id="9349" name="Google Shape;9349;p7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76"/>
          <p:cNvGrpSpPr/>
          <p:nvPr/>
        </p:nvGrpSpPr>
        <p:grpSpPr>
          <a:xfrm>
            <a:off x="4879719" y="2451434"/>
            <a:ext cx="325858" cy="351327"/>
            <a:chOff x="-28461325" y="2701925"/>
            <a:chExt cx="272525" cy="293825"/>
          </a:xfrm>
        </p:grpSpPr>
        <p:sp>
          <p:nvSpPr>
            <p:cNvPr id="9352" name="Google Shape;9352;p7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76"/>
          <p:cNvGrpSpPr/>
          <p:nvPr/>
        </p:nvGrpSpPr>
        <p:grpSpPr>
          <a:xfrm>
            <a:off x="7103910" y="1625071"/>
            <a:ext cx="354107" cy="226974"/>
            <a:chOff x="-26585200" y="2025375"/>
            <a:chExt cx="296150" cy="189825"/>
          </a:xfrm>
        </p:grpSpPr>
        <p:sp>
          <p:nvSpPr>
            <p:cNvPr id="9356" name="Google Shape;9356;p7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1" name="Google Shape;9361;p76"/>
          <p:cNvGrpSpPr/>
          <p:nvPr/>
        </p:nvGrpSpPr>
        <p:grpSpPr>
          <a:xfrm>
            <a:off x="7104373" y="2009294"/>
            <a:ext cx="353180" cy="353180"/>
            <a:chOff x="-26584425" y="2340425"/>
            <a:chExt cx="295375" cy="295375"/>
          </a:xfrm>
        </p:grpSpPr>
        <p:sp>
          <p:nvSpPr>
            <p:cNvPr id="9362" name="Google Shape;9362;p7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7" name="Google Shape;9367;p76"/>
          <p:cNvGrpSpPr/>
          <p:nvPr/>
        </p:nvGrpSpPr>
        <p:grpSpPr>
          <a:xfrm>
            <a:off x="7099202" y="2450388"/>
            <a:ext cx="363523" cy="353419"/>
            <a:chOff x="-26585200" y="2710400"/>
            <a:chExt cx="304025" cy="295575"/>
          </a:xfrm>
        </p:grpSpPr>
        <p:sp>
          <p:nvSpPr>
            <p:cNvPr id="9368" name="Google Shape;9368;p7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76"/>
          <p:cNvGrpSpPr/>
          <p:nvPr/>
        </p:nvGrpSpPr>
        <p:grpSpPr>
          <a:xfrm>
            <a:off x="5754337" y="2891866"/>
            <a:ext cx="354136" cy="353210"/>
            <a:chOff x="-24709875" y="1970225"/>
            <a:chExt cx="296175" cy="295400"/>
          </a:xfrm>
        </p:grpSpPr>
        <p:sp>
          <p:nvSpPr>
            <p:cNvPr id="9381" name="Google Shape;9381;p7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76"/>
          <p:cNvGrpSpPr/>
          <p:nvPr/>
        </p:nvGrpSpPr>
        <p:grpSpPr>
          <a:xfrm>
            <a:off x="5786352" y="3338744"/>
            <a:ext cx="290107" cy="354107"/>
            <a:chOff x="-24683100" y="2340425"/>
            <a:chExt cx="242625" cy="296150"/>
          </a:xfrm>
        </p:grpSpPr>
        <p:sp>
          <p:nvSpPr>
            <p:cNvPr id="9384" name="Google Shape;9384;p7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8" name="Google Shape;9388;p76"/>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9" name="Google Shape;9389;p76"/>
          <p:cNvGrpSpPr/>
          <p:nvPr/>
        </p:nvGrpSpPr>
        <p:grpSpPr>
          <a:xfrm>
            <a:off x="7992594" y="2891866"/>
            <a:ext cx="360713" cy="353210"/>
            <a:chOff x="-22881800" y="1971800"/>
            <a:chExt cx="301675" cy="295400"/>
          </a:xfrm>
        </p:grpSpPr>
        <p:sp>
          <p:nvSpPr>
            <p:cNvPr id="9390" name="Google Shape;9390;p7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6" name="Google Shape;9396;p76"/>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6"/>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8" name="Google Shape;9398;p76"/>
          <p:cNvGrpSpPr/>
          <p:nvPr/>
        </p:nvGrpSpPr>
        <p:grpSpPr>
          <a:xfrm>
            <a:off x="5368939" y="2450029"/>
            <a:ext cx="227930" cy="354136"/>
            <a:chOff x="-28043900" y="2701925"/>
            <a:chExt cx="190625" cy="296175"/>
          </a:xfrm>
        </p:grpSpPr>
        <p:sp>
          <p:nvSpPr>
            <p:cNvPr id="9399" name="Google Shape;9399;p7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4" name="Google Shape;9404;p76"/>
          <p:cNvGrpSpPr/>
          <p:nvPr/>
        </p:nvGrpSpPr>
        <p:grpSpPr>
          <a:xfrm>
            <a:off x="7541805" y="1561968"/>
            <a:ext cx="354136" cy="353180"/>
            <a:chOff x="-26215025" y="1971025"/>
            <a:chExt cx="296175" cy="295375"/>
          </a:xfrm>
        </p:grpSpPr>
        <p:sp>
          <p:nvSpPr>
            <p:cNvPr id="9405" name="Google Shape;9405;p7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76"/>
          <p:cNvGrpSpPr/>
          <p:nvPr/>
        </p:nvGrpSpPr>
        <p:grpSpPr>
          <a:xfrm>
            <a:off x="7541327" y="2009758"/>
            <a:ext cx="355093" cy="352253"/>
            <a:chOff x="-26215825" y="2341200"/>
            <a:chExt cx="296975" cy="294600"/>
          </a:xfrm>
        </p:grpSpPr>
        <p:sp>
          <p:nvSpPr>
            <p:cNvPr id="9414" name="Google Shape;9414;p7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76"/>
          <p:cNvGrpSpPr/>
          <p:nvPr/>
        </p:nvGrpSpPr>
        <p:grpSpPr>
          <a:xfrm>
            <a:off x="7573357" y="2450508"/>
            <a:ext cx="291033" cy="353180"/>
            <a:chOff x="-26179575" y="2710600"/>
            <a:chExt cx="243400" cy="295375"/>
          </a:xfrm>
        </p:grpSpPr>
        <p:sp>
          <p:nvSpPr>
            <p:cNvPr id="9417" name="Google Shape;9417;p7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6"/>
          <p:cNvGrpSpPr/>
          <p:nvPr/>
        </p:nvGrpSpPr>
        <p:grpSpPr>
          <a:xfrm>
            <a:off x="6212417" y="2891881"/>
            <a:ext cx="337187" cy="353180"/>
            <a:chOff x="-24328675" y="1971025"/>
            <a:chExt cx="282000" cy="295375"/>
          </a:xfrm>
        </p:grpSpPr>
        <p:sp>
          <p:nvSpPr>
            <p:cNvPr id="9421" name="Google Shape;9421;p7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76"/>
          <p:cNvGrpSpPr/>
          <p:nvPr/>
        </p:nvGrpSpPr>
        <p:grpSpPr>
          <a:xfrm>
            <a:off x="6214778" y="3339207"/>
            <a:ext cx="332464" cy="353180"/>
            <a:chOff x="-24330250" y="2340425"/>
            <a:chExt cx="278050" cy="295375"/>
          </a:xfrm>
        </p:grpSpPr>
        <p:sp>
          <p:nvSpPr>
            <p:cNvPr id="9424" name="Google Shape;9424;p7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76"/>
          <p:cNvGrpSpPr/>
          <p:nvPr/>
        </p:nvGrpSpPr>
        <p:grpSpPr>
          <a:xfrm>
            <a:off x="6204420" y="3780420"/>
            <a:ext cx="353180" cy="353180"/>
            <a:chOff x="-24338900" y="2710600"/>
            <a:chExt cx="295375" cy="295375"/>
          </a:xfrm>
        </p:grpSpPr>
        <p:sp>
          <p:nvSpPr>
            <p:cNvPr id="9432" name="Google Shape;9432;p7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4" name="Google Shape;9434;p76"/>
          <p:cNvGrpSpPr/>
          <p:nvPr/>
        </p:nvGrpSpPr>
        <p:grpSpPr>
          <a:xfrm>
            <a:off x="7995419" y="3339805"/>
            <a:ext cx="355063" cy="351984"/>
            <a:chOff x="-22859750" y="2335900"/>
            <a:chExt cx="296950" cy="294375"/>
          </a:xfrm>
        </p:grpSpPr>
        <p:sp>
          <p:nvSpPr>
            <p:cNvPr id="9435" name="Google Shape;9435;p7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8" name="Google Shape;9438;p76"/>
          <p:cNvGrpSpPr/>
          <p:nvPr/>
        </p:nvGrpSpPr>
        <p:grpSpPr>
          <a:xfrm>
            <a:off x="5774767" y="1561953"/>
            <a:ext cx="311749" cy="353210"/>
            <a:chOff x="-27710725" y="1959200"/>
            <a:chExt cx="260725" cy="295400"/>
          </a:xfrm>
        </p:grpSpPr>
        <p:sp>
          <p:nvSpPr>
            <p:cNvPr id="9439" name="Google Shape;9439;p7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1" name="Google Shape;9441;p76"/>
          <p:cNvGrpSpPr/>
          <p:nvPr/>
        </p:nvGrpSpPr>
        <p:grpSpPr>
          <a:xfrm>
            <a:off x="5752631" y="2070499"/>
            <a:ext cx="356020" cy="230770"/>
            <a:chOff x="-27728850" y="2382950"/>
            <a:chExt cx="297750" cy="193000"/>
          </a:xfrm>
        </p:grpSpPr>
        <p:sp>
          <p:nvSpPr>
            <p:cNvPr id="9442" name="Google Shape;9442;p7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5" name="Google Shape;9445;p76"/>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6"/>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7" name="Google Shape;9447;p76"/>
          <p:cNvGrpSpPr/>
          <p:nvPr/>
        </p:nvGrpSpPr>
        <p:grpSpPr>
          <a:xfrm>
            <a:off x="7983975" y="2018710"/>
            <a:ext cx="354136" cy="334348"/>
            <a:chOff x="-25844850" y="2357750"/>
            <a:chExt cx="296175" cy="279625"/>
          </a:xfrm>
        </p:grpSpPr>
        <p:sp>
          <p:nvSpPr>
            <p:cNvPr id="9448" name="Google Shape;9448;p7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6"/>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6"/>
          <p:cNvGrpSpPr/>
          <p:nvPr/>
        </p:nvGrpSpPr>
        <p:grpSpPr>
          <a:xfrm>
            <a:off x="6712883" y="2891866"/>
            <a:ext cx="228887" cy="353210"/>
            <a:chOff x="-23917525" y="1970225"/>
            <a:chExt cx="191425" cy="295400"/>
          </a:xfrm>
        </p:grpSpPr>
        <p:sp>
          <p:nvSpPr>
            <p:cNvPr id="9456" name="Google Shape;9456;p7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76"/>
          <p:cNvGrpSpPr/>
          <p:nvPr/>
        </p:nvGrpSpPr>
        <p:grpSpPr>
          <a:xfrm>
            <a:off x="6668164" y="3338744"/>
            <a:ext cx="318325" cy="354107"/>
            <a:chOff x="-23952175" y="2340425"/>
            <a:chExt cx="266225" cy="296150"/>
          </a:xfrm>
        </p:grpSpPr>
        <p:sp>
          <p:nvSpPr>
            <p:cNvPr id="9460" name="Google Shape;9460;p7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2" name="Google Shape;9462;p76"/>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3" name="Google Shape;9463;p76"/>
          <p:cNvGrpSpPr/>
          <p:nvPr/>
        </p:nvGrpSpPr>
        <p:grpSpPr>
          <a:xfrm>
            <a:off x="8053336" y="3779000"/>
            <a:ext cx="239230" cy="356020"/>
            <a:chOff x="-22811700" y="2700350"/>
            <a:chExt cx="200075" cy="297750"/>
          </a:xfrm>
        </p:grpSpPr>
        <p:sp>
          <p:nvSpPr>
            <p:cNvPr id="9464" name="Google Shape;9464;p7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76"/>
          <p:cNvGrpSpPr/>
          <p:nvPr/>
        </p:nvGrpSpPr>
        <p:grpSpPr>
          <a:xfrm>
            <a:off x="6201787" y="1561490"/>
            <a:ext cx="355063" cy="354136"/>
            <a:chOff x="-27358650" y="1961575"/>
            <a:chExt cx="296950" cy="296175"/>
          </a:xfrm>
        </p:grpSpPr>
        <p:sp>
          <p:nvSpPr>
            <p:cNvPr id="9468" name="Google Shape;9468;p7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0" name="Google Shape;9470;p76"/>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6"/>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6"/>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3" name="Google Shape;9473;p76"/>
          <p:cNvGrpSpPr/>
          <p:nvPr/>
        </p:nvGrpSpPr>
        <p:grpSpPr>
          <a:xfrm>
            <a:off x="4865631" y="3349565"/>
            <a:ext cx="356946" cy="332464"/>
            <a:chOff x="-25477800" y="2357750"/>
            <a:chExt cx="298525" cy="278050"/>
          </a:xfrm>
        </p:grpSpPr>
        <p:sp>
          <p:nvSpPr>
            <p:cNvPr id="9474" name="Google Shape;9474;p7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6" name="Google Shape;9476;p76"/>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7" name="Google Shape;9477;p76"/>
          <p:cNvGrpSpPr/>
          <p:nvPr/>
        </p:nvGrpSpPr>
        <p:grpSpPr>
          <a:xfrm>
            <a:off x="7100357" y="2891881"/>
            <a:ext cx="354136" cy="353180"/>
            <a:chOff x="-23599325" y="1971025"/>
            <a:chExt cx="296175" cy="295375"/>
          </a:xfrm>
        </p:grpSpPr>
        <p:sp>
          <p:nvSpPr>
            <p:cNvPr id="9478" name="Google Shape;9478;p7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80" name="Google Shape;9480;p76"/>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6"/>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6"/>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83" name="Google Shape;9483;p76"/>
          <p:cNvGrpSpPr/>
          <p:nvPr/>
        </p:nvGrpSpPr>
        <p:grpSpPr>
          <a:xfrm>
            <a:off x="6644801" y="1561609"/>
            <a:ext cx="360713" cy="353897"/>
            <a:chOff x="-26993200" y="1961775"/>
            <a:chExt cx="301675" cy="295975"/>
          </a:xfrm>
        </p:grpSpPr>
        <p:sp>
          <p:nvSpPr>
            <p:cNvPr id="9484" name="Google Shape;9484;p7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6"/>
          <p:cNvGrpSpPr/>
          <p:nvPr/>
        </p:nvGrpSpPr>
        <p:grpSpPr>
          <a:xfrm>
            <a:off x="6669761" y="2009294"/>
            <a:ext cx="310792" cy="353180"/>
            <a:chOff x="-26970350" y="2332550"/>
            <a:chExt cx="259925" cy="295375"/>
          </a:xfrm>
        </p:grpSpPr>
        <p:sp>
          <p:nvSpPr>
            <p:cNvPr id="9488" name="Google Shape;9488;p7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76"/>
          <p:cNvGrpSpPr/>
          <p:nvPr/>
        </p:nvGrpSpPr>
        <p:grpSpPr>
          <a:xfrm>
            <a:off x="6649046" y="2482059"/>
            <a:ext cx="352223" cy="290077"/>
            <a:chOff x="-26986100" y="2735800"/>
            <a:chExt cx="294575" cy="242600"/>
          </a:xfrm>
        </p:grpSpPr>
        <p:sp>
          <p:nvSpPr>
            <p:cNvPr id="9491" name="Google Shape;9491;p7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3" name="Google Shape;9493;p76"/>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4" name="Google Shape;9494;p76"/>
          <p:cNvGrpSpPr/>
          <p:nvPr/>
        </p:nvGrpSpPr>
        <p:grpSpPr>
          <a:xfrm>
            <a:off x="5308265" y="3338744"/>
            <a:ext cx="353180" cy="354107"/>
            <a:chOff x="-25104475" y="2340425"/>
            <a:chExt cx="295375" cy="296150"/>
          </a:xfrm>
        </p:grpSpPr>
        <p:sp>
          <p:nvSpPr>
            <p:cNvPr id="9495" name="Google Shape;9495;p7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4" name="Google Shape;9504;p76"/>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5" name="Google Shape;9505;p76"/>
          <p:cNvGrpSpPr/>
          <p:nvPr/>
        </p:nvGrpSpPr>
        <p:grpSpPr>
          <a:xfrm>
            <a:off x="7548093" y="2891403"/>
            <a:ext cx="355063" cy="354136"/>
            <a:chOff x="-23229925" y="1970225"/>
            <a:chExt cx="296950" cy="296175"/>
          </a:xfrm>
        </p:grpSpPr>
        <p:sp>
          <p:nvSpPr>
            <p:cNvPr id="9506" name="Google Shape;9506;p7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0" name="Google Shape;9510;p76"/>
          <p:cNvGrpSpPr/>
          <p:nvPr/>
        </p:nvGrpSpPr>
        <p:grpSpPr>
          <a:xfrm>
            <a:off x="7590466" y="3338266"/>
            <a:ext cx="270318" cy="355063"/>
            <a:chOff x="-23177950" y="2340425"/>
            <a:chExt cx="226075" cy="296950"/>
          </a:xfrm>
        </p:grpSpPr>
        <p:sp>
          <p:nvSpPr>
            <p:cNvPr id="9511" name="Google Shape;9511;p7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76"/>
          <p:cNvGrpSpPr/>
          <p:nvPr/>
        </p:nvGrpSpPr>
        <p:grpSpPr>
          <a:xfrm>
            <a:off x="7548556" y="3779942"/>
            <a:ext cx="354136" cy="354136"/>
            <a:chOff x="-23229150" y="2710600"/>
            <a:chExt cx="296175" cy="296175"/>
          </a:xfrm>
        </p:grpSpPr>
        <p:sp>
          <p:nvSpPr>
            <p:cNvPr id="9514" name="Google Shape;9514;p7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6" name="Google Shape;9516;p76"/>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0"/>
        <p:cNvGrpSpPr/>
        <p:nvPr/>
      </p:nvGrpSpPr>
      <p:grpSpPr>
        <a:xfrm>
          <a:off x="0" y="0"/>
          <a:ext cx="0" cy="0"/>
          <a:chOff x="0" y="0"/>
          <a:chExt cx="0" cy="0"/>
        </a:xfrm>
      </p:grpSpPr>
      <p:sp>
        <p:nvSpPr>
          <p:cNvPr id="9521" name="Google Shape;9521;p77"/>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522" name="Google Shape;9522;p77"/>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523" name="Google Shape;9523;p77"/>
          <p:cNvGrpSpPr/>
          <p:nvPr/>
        </p:nvGrpSpPr>
        <p:grpSpPr>
          <a:xfrm>
            <a:off x="854368" y="1541720"/>
            <a:ext cx="366269" cy="366240"/>
            <a:chOff x="-65131525" y="1914325"/>
            <a:chExt cx="316650" cy="316625"/>
          </a:xfrm>
        </p:grpSpPr>
        <p:sp>
          <p:nvSpPr>
            <p:cNvPr id="9524" name="Google Shape;9524;p7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77"/>
          <p:cNvGrpSpPr/>
          <p:nvPr/>
        </p:nvGrpSpPr>
        <p:grpSpPr>
          <a:xfrm>
            <a:off x="854368" y="2022007"/>
            <a:ext cx="366269" cy="366269"/>
            <a:chOff x="-65131525" y="2281350"/>
            <a:chExt cx="316650" cy="316650"/>
          </a:xfrm>
        </p:grpSpPr>
        <p:sp>
          <p:nvSpPr>
            <p:cNvPr id="9527" name="Google Shape;9527;p7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9" name="Google Shape;9529;p77"/>
          <p:cNvGrpSpPr/>
          <p:nvPr/>
        </p:nvGrpSpPr>
        <p:grpSpPr>
          <a:xfrm>
            <a:off x="857564" y="2487006"/>
            <a:ext cx="359878" cy="367165"/>
            <a:chOff x="-65129950" y="2646800"/>
            <a:chExt cx="311125" cy="317425"/>
          </a:xfrm>
        </p:grpSpPr>
        <p:sp>
          <p:nvSpPr>
            <p:cNvPr id="9530" name="Google Shape;9530;p7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77"/>
          <p:cNvGrpSpPr/>
          <p:nvPr/>
        </p:nvGrpSpPr>
        <p:grpSpPr>
          <a:xfrm>
            <a:off x="3060897" y="1540332"/>
            <a:ext cx="368987" cy="369016"/>
            <a:chOff x="-63252250" y="1930850"/>
            <a:chExt cx="319000" cy="319025"/>
          </a:xfrm>
        </p:grpSpPr>
        <p:sp>
          <p:nvSpPr>
            <p:cNvPr id="9533" name="Google Shape;9533;p7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5" name="Google Shape;9535;p77"/>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6" name="Google Shape;9536;p77"/>
          <p:cNvGrpSpPr/>
          <p:nvPr/>
        </p:nvGrpSpPr>
        <p:grpSpPr>
          <a:xfrm>
            <a:off x="3061808" y="2486543"/>
            <a:ext cx="367165" cy="368091"/>
            <a:chOff x="-63250675" y="2664125"/>
            <a:chExt cx="317425" cy="318225"/>
          </a:xfrm>
        </p:grpSpPr>
        <p:sp>
          <p:nvSpPr>
            <p:cNvPr id="9537" name="Google Shape;9537;p7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77"/>
          <p:cNvGrpSpPr/>
          <p:nvPr/>
        </p:nvGrpSpPr>
        <p:grpSpPr>
          <a:xfrm>
            <a:off x="1738471" y="2962950"/>
            <a:ext cx="363522" cy="361266"/>
            <a:chOff x="-61354075" y="1940500"/>
            <a:chExt cx="314275" cy="312325"/>
          </a:xfrm>
        </p:grpSpPr>
        <p:sp>
          <p:nvSpPr>
            <p:cNvPr id="9540" name="Google Shape;9540;p7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77"/>
          <p:cNvGrpSpPr/>
          <p:nvPr/>
        </p:nvGrpSpPr>
        <p:grpSpPr>
          <a:xfrm>
            <a:off x="1737098" y="3411502"/>
            <a:ext cx="366269" cy="336195"/>
            <a:chOff x="-61354875" y="2322300"/>
            <a:chExt cx="316650" cy="290650"/>
          </a:xfrm>
        </p:grpSpPr>
        <p:sp>
          <p:nvSpPr>
            <p:cNvPr id="9545" name="Google Shape;9545;p7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77"/>
          <p:cNvGrpSpPr/>
          <p:nvPr/>
        </p:nvGrpSpPr>
        <p:grpSpPr>
          <a:xfrm>
            <a:off x="1737098" y="3839066"/>
            <a:ext cx="366269" cy="366269"/>
            <a:chOff x="-61354875" y="2671225"/>
            <a:chExt cx="316650" cy="316650"/>
          </a:xfrm>
        </p:grpSpPr>
        <p:sp>
          <p:nvSpPr>
            <p:cNvPr id="9549" name="Google Shape;9549;p7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7"/>
          <p:cNvGrpSpPr/>
          <p:nvPr/>
        </p:nvGrpSpPr>
        <p:grpSpPr>
          <a:xfrm>
            <a:off x="3952502" y="2958801"/>
            <a:ext cx="368987" cy="369566"/>
            <a:chOff x="-59502375" y="1904375"/>
            <a:chExt cx="319000" cy="319500"/>
          </a:xfrm>
        </p:grpSpPr>
        <p:sp>
          <p:nvSpPr>
            <p:cNvPr id="9555" name="Google Shape;9555;p7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77"/>
          <p:cNvGrpSpPr/>
          <p:nvPr/>
        </p:nvGrpSpPr>
        <p:grpSpPr>
          <a:xfrm>
            <a:off x="1298621" y="1543007"/>
            <a:ext cx="368987" cy="363666"/>
            <a:chOff x="-64774725" y="1916550"/>
            <a:chExt cx="319000" cy="314400"/>
          </a:xfrm>
        </p:grpSpPr>
        <p:sp>
          <p:nvSpPr>
            <p:cNvPr id="9559" name="Google Shape;9559;p7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77"/>
          <p:cNvGrpSpPr/>
          <p:nvPr/>
        </p:nvGrpSpPr>
        <p:grpSpPr>
          <a:xfrm>
            <a:off x="1299979" y="2020186"/>
            <a:ext cx="366269" cy="369913"/>
            <a:chOff x="-64764500" y="2280550"/>
            <a:chExt cx="316650" cy="319800"/>
          </a:xfrm>
        </p:grpSpPr>
        <p:sp>
          <p:nvSpPr>
            <p:cNvPr id="9562" name="Google Shape;9562;p7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4" name="Google Shape;9564;p77"/>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5" name="Google Shape;9565;p77"/>
          <p:cNvGrpSpPr/>
          <p:nvPr/>
        </p:nvGrpSpPr>
        <p:grpSpPr>
          <a:xfrm>
            <a:off x="3512023" y="1579963"/>
            <a:ext cx="365344" cy="289753"/>
            <a:chOff x="-62882850" y="1999375"/>
            <a:chExt cx="315850" cy="250500"/>
          </a:xfrm>
        </p:grpSpPr>
        <p:sp>
          <p:nvSpPr>
            <p:cNvPr id="9566" name="Google Shape;9566;p7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77"/>
          <p:cNvGrpSpPr/>
          <p:nvPr/>
        </p:nvGrpSpPr>
        <p:grpSpPr>
          <a:xfrm>
            <a:off x="3503362" y="2021545"/>
            <a:ext cx="382665" cy="367194"/>
            <a:chOff x="-62890750" y="2296300"/>
            <a:chExt cx="330825" cy="317450"/>
          </a:xfrm>
        </p:grpSpPr>
        <p:sp>
          <p:nvSpPr>
            <p:cNvPr id="9569" name="Google Shape;9569;p7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77"/>
          <p:cNvGrpSpPr/>
          <p:nvPr/>
        </p:nvGrpSpPr>
        <p:grpSpPr>
          <a:xfrm>
            <a:off x="3512023" y="2487006"/>
            <a:ext cx="365344" cy="367165"/>
            <a:chOff x="-62882850" y="2664925"/>
            <a:chExt cx="315850" cy="317425"/>
          </a:xfrm>
        </p:grpSpPr>
        <p:sp>
          <p:nvSpPr>
            <p:cNvPr id="9573" name="Google Shape;9573;p7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5" name="Google Shape;9575;p77"/>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6" name="Google Shape;9576;p77"/>
          <p:cNvGrpSpPr/>
          <p:nvPr/>
        </p:nvGrpSpPr>
        <p:grpSpPr>
          <a:xfrm>
            <a:off x="2183172" y="3399646"/>
            <a:ext cx="366269" cy="359907"/>
            <a:chOff x="-60988625" y="2310475"/>
            <a:chExt cx="316650" cy="311150"/>
          </a:xfrm>
        </p:grpSpPr>
        <p:sp>
          <p:nvSpPr>
            <p:cNvPr id="9577" name="Google Shape;9577;p7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77"/>
          <p:cNvGrpSpPr/>
          <p:nvPr/>
        </p:nvGrpSpPr>
        <p:grpSpPr>
          <a:xfrm>
            <a:off x="2183634" y="3837809"/>
            <a:ext cx="365344" cy="368785"/>
            <a:chOff x="-60987050" y="2671400"/>
            <a:chExt cx="315850" cy="318825"/>
          </a:xfrm>
        </p:grpSpPr>
        <p:sp>
          <p:nvSpPr>
            <p:cNvPr id="9584" name="Google Shape;9584;p7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77"/>
          <p:cNvGrpSpPr/>
          <p:nvPr/>
        </p:nvGrpSpPr>
        <p:grpSpPr>
          <a:xfrm>
            <a:off x="3952500" y="3400571"/>
            <a:ext cx="368987" cy="358056"/>
            <a:chOff x="-59481900" y="2290800"/>
            <a:chExt cx="319000" cy="309550"/>
          </a:xfrm>
        </p:grpSpPr>
        <p:sp>
          <p:nvSpPr>
            <p:cNvPr id="9587" name="Google Shape;9587;p7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77"/>
          <p:cNvGrpSpPr/>
          <p:nvPr/>
        </p:nvGrpSpPr>
        <p:grpSpPr>
          <a:xfrm>
            <a:off x="1741805" y="1541344"/>
            <a:ext cx="368987" cy="366992"/>
            <a:chOff x="-64401400" y="1914475"/>
            <a:chExt cx="319000" cy="317275"/>
          </a:xfrm>
        </p:grpSpPr>
        <p:sp>
          <p:nvSpPr>
            <p:cNvPr id="9594" name="Google Shape;9594;p7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77"/>
          <p:cNvGrpSpPr/>
          <p:nvPr/>
        </p:nvGrpSpPr>
        <p:grpSpPr>
          <a:xfrm>
            <a:off x="1806493" y="2022383"/>
            <a:ext cx="239610" cy="365517"/>
            <a:chOff x="-64343900" y="2282125"/>
            <a:chExt cx="207150" cy="316000"/>
          </a:xfrm>
        </p:grpSpPr>
        <p:sp>
          <p:nvSpPr>
            <p:cNvPr id="9598" name="Google Shape;9598;p7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0" name="Google Shape;9600;p77"/>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1" name="Google Shape;9601;p77"/>
          <p:cNvGrpSpPr/>
          <p:nvPr/>
        </p:nvGrpSpPr>
        <p:grpSpPr>
          <a:xfrm>
            <a:off x="3986941" y="1541604"/>
            <a:ext cx="318873" cy="366471"/>
            <a:chOff x="-62496925" y="1931475"/>
            <a:chExt cx="275675" cy="316825"/>
          </a:xfrm>
        </p:grpSpPr>
        <p:sp>
          <p:nvSpPr>
            <p:cNvPr id="9602" name="Google Shape;9602;p7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77"/>
          <p:cNvGrpSpPr/>
          <p:nvPr/>
        </p:nvGrpSpPr>
        <p:grpSpPr>
          <a:xfrm>
            <a:off x="3963691" y="2021429"/>
            <a:ext cx="365373" cy="367426"/>
            <a:chOff x="-62516625" y="2297875"/>
            <a:chExt cx="315875" cy="317650"/>
          </a:xfrm>
        </p:grpSpPr>
        <p:sp>
          <p:nvSpPr>
            <p:cNvPr id="9605" name="Google Shape;9605;p7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7"/>
          <p:cNvGrpSpPr/>
          <p:nvPr/>
        </p:nvGrpSpPr>
        <p:grpSpPr>
          <a:xfrm>
            <a:off x="3962332" y="2503388"/>
            <a:ext cx="368091" cy="334402"/>
            <a:chOff x="-62518200" y="2692475"/>
            <a:chExt cx="318225" cy="289100"/>
          </a:xfrm>
        </p:grpSpPr>
        <p:sp>
          <p:nvSpPr>
            <p:cNvPr id="9608" name="Google Shape;9608;p7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7"/>
          <p:cNvGrpSpPr/>
          <p:nvPr/>
        </p:nvGrpSpPr>
        <p:grpSpPr>
          <a:xfrm>
            <a:off x="2648986" y="2960912"/>
            <a:ext cx="309793" cy="365344"/>
            <a:chOff x="-60597975" y="1939525"/>
            <a:chExt cx="267825" cy="315850"/>
          </a:xfrm>
        </p:grpSpPr>
        <p:sp>
          <p:nvSpPr>
            <p:cNvPr id="9611" name="Google Shape;9611;p7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7"/>
          <p:cNvGrpSpPr/>
          <p:nvPr/>
        </p:nvGrpSpPr>
        <p:grpSpPr>
          <a:xfrm>
            <a:off x="2619389" y="3395337"/>
            <a:ext cx="368987" cy="368525"/>
            <a:chOff x="-60620800" y="2304600"/>
            <a:chExt cx="319000" cy="318600"/>
          </a:xfrm>
        </p:grpSpPr>
        <p:sp>
          <p:nvSpPr>
            <p:cNvPr id="9614" name="Google Shape;9614;p7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7"/>
          <p:cNvGrpSpPr/>
          <p:nvPr/>
        </p:nvGrpSpPr>
        <p:grpSpPr>
          <a:xfrm>
            <a:off x="2620748" y="3890988"/>
            <a:ext cx="366269" cy="262426"/>
            <a:chOff x="-60621600" y="2716100"/>
            <a:chExt cx="316650" cy="226875"/>
          </a:xfrm>
        </p:grpSpPr>
        <p:sp>
          <p:nvSpPr>
            <p:cNvPr id="9618" name="Google Shape;9618;p7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77"/>
          <p:cNvGrpSpPr/>
          <p:nvPr/>
        </p:nvGrpSpPr>
        <p:grpSpPr>
          <a:xfrm>
            <a:off x="3957965" y="3839081"/>
            <a:ext cx="358056" cy="366240"/>
            <a:chOff x="-59475600" y="2658625"/>
            <a:chExt cx="309550" cy="316625"/>
          </a:xfrm>
        </p:grpSpPr>
        <p:sp>
          <p:nvSpPr>
            <p:cNvPr id="9621" name="Google Shape;9621;p7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8" name="Google Shape;9628;p77"/>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7"/>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0" name="Google Shape;9630;p77"/>
          <p:cNvGrpSpPr/>
          <p:nvPr/>
        </p:nvGrpSpPr>
        <p:grpSpPr>
          <a:xfrm>
            <a:off x="2233086" y="2487006"/>
            <a:ext cx="263294" cy="367165"/>
            <a:chOff x="-63987100" y="2646800"/>
            <a:chExt cx="227625" cy="317425"/>
          </a:xfrm>
        </p:grpSpPr>
        <p:sp>
          <p:nvSpPr>
            <p:cNvPr id="9631" name="Google Shape;9631;p7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77"/>
          <p:cNvGrpSpPr/>
          <p:nvPr/>
        </p:nvGrpSpPr>
        <p:grpSpPr>
          <a:xfrm>
            <a:off x="852428" y="2958627"/>
            <a:ext cx="358056" cy="369913"/>
            <a:chOff x="-62148000" y="1930075"/>
            <a:chExt cx="309550" cy="319800"/>
          </a:xfrm>
        </p:grpSpPr>
        <p:sp>
          <p:nvSpPr>
            <p:cNvPr id="9634" name="Google Shape;9634;p7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7"/>
          <p:cNvGrpSpPr/>
          <p:nvPr/>
        </p:nvGrpSpPr>
        <p:grpSpPr>
          <a:xfrm>
            <a:off x="849695" y="3396913"/>
            <a:ext cx="363522" cy="365373"/>
            <a:chOff x="-62150375" y="2297875"/>
            <a:chExt cx="314275" cy="315875"/>
          </a:xfrm>
        </p:grpSpPr>
        <p:sp>
          <p:nvSpPr>
            <p:cNvPr id="9637" name="Google Shape;9637;p7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77"/>
          <p:cNvGrpSpPr/>
          <p:nvPr/>
        </p:nvGrpSpPr>
        <p:grpSpPr>
          <a:xfrm>
            <a:off x="848322" y="3838156"/>
            <a:ext cx="366269" cy="368091"/>
            <a:chOff x="-62150375" y="2664925"/>
            <a:chExt cx="316650" cy="318225"/>
          </a:xfrm>
        </p:grpSpPr>
        <p:sp>
          <p:nvSpPr>
            <p:cNvPr id="9643" name="Google Shape;9643;p7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7" name="Google Shape;9647;p77"/>
          <p:cNvGrpSpPr/>
          <p:nvPr/>
        </p:nvGrpSpPr>
        <p:grpSpPr>
          <a:xfrm>
            <a:off x="3065911" y="2959133"/>
            <a:ext cx="367165" cy="368901"/>
            <a:chOff x="-60254550" y="1938025"/>
            <a:chExt cx="317425" cy="318925"/>
          </a:xfrm>
        </p:grpSpPr>
        <p:sp>
          <p:nvSpPr>
            <p:cNvPr id="9648" name="Google Shape;9648;p7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77"/>
          <p:cNvGrpSpPr/>
          <p:nvPr/>
        </p:nvGrpSpPr>
        <p:grpSpPr>
          <a:xfrm>
            <a:off x="3040249" y="3396389"/>
            <a:ext cx="366648" cy="366420"/>
            <a:chOff x="6479471" y="2079003"/>
            <a:chExt cx="348923" cy="348706"/>
          </a:xfrm>
        </p:grpSpPr>
        <p:sp>
          <p:nvSpPr>
            <p:cNvPr id="9653" name="Google Shape;9653;p7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4" name="Google Shape;9654;p77"/>
            <p:cNvGrpSpPr/>
            <p:nvPr/>
          </p:nvGrpSpPr>
          <p:grpSpPr>
            <a:xfrm>
              <a:off x="6520582" y="2079003"/>
              <a:ext cx="307811" cy="348706"/>
              <a:chOff x="-60218325" y="2304850"/>
              <a:chExt cx="279625" cy="316775"/>
            </a:xfrm>
          </p:grpSpPr>
          <p:sp>
            <p:nvSpPr>
              <p:cNvPr id="9655" name="Google Shape;9655;p7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62" name="Google Shape;9662;p77"/>
          <p:cNvGrpSpPr/>
          <p:nvPr/>
        </p:nvGrpSpPr>
        <p:grpSpPr>
          <a:xfrm>
            <a:off x="3094149" y="3837707"/>
            <a:ext cx="310690" cy="368987"/>
            <a:chOff x="-60232500" y="2671225"/>
            <a:chExt cx="268600" cy="319000"/>
          </a:xfrm>
        </p:grpSpPr>
        <p:sp>
          <p:nvSpPr>
            <p:cNvPr id="9663" name="Google Shape;9663;p7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7"/>
          <p:cNvGrpSpPr/>
          <p:nvPr/>
        </p:nvGrpSpPr>
        <p:grpSpPr>
          <a:xfrm>
            <a:off x="2179643" y="4286341"/>
            <a:ext cx="365373" cy="368987"/>
            <a:chOff x="-59100700" y="1911950"/>
            <a:chExt cx="315875" cy="319000"/>
          </a:xfrm>
        </p:grpSpPr>
        <p:sp>
          <p:nvSpPr>
            <p:cNvPr id="9666" name="Google Shape;9666;p7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77"/>
          <p:cNvGrpSpPr/>
          <p:nvPr/>
        </p:nvGrpSpPr>
        <p:grpSpPr>
          <a:xfrm>
            <a:off x="2621810" y="1541821"/>
            <a:ext cx="379918" cy="366038"/>
            <a:chOff x="-63665750" y="1914325"/>
            <a:chExt cx="328450" cy="316450"/>
          </a:xfrm>
        </p:grpSpPr>
        <p:sp>
          <p:nvSpPr>
            <p:cNvPr id="9677" name="Google Shape;9677;p7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7"/>
          <p:cNvGrpSpPr/>
          <p:nvPr/>
        </p:nvGrpSpPr>
        <p:grpSpPr>
          <a:xfrm>
            <a:off x="2626814" y="2020865"/>
            <a:ext cx="369913" cy="368554"/>
            <a:chOff x="-63666550" y="2278975"/>
            <a:chExt cx="319800" cy="318625"/>
          </a:xfrm>
        </p:grpSpPr>
        <p:sp>
          <p:nvSpPr>
            <p:cNvPr id="9680" name="Google Shape;9680;p7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77"/>
          <p:cNvGrpSpPr/>
          <p:nvPr/>
        </p:nvGrpSpPr>
        <p:grpSpPr>
          <a:xfrm>
            <a:off x="2624081" y="2486890"/>
            <a:ext cx="375378" cy="367397"/>
            <a:chOff x="-63669700" y="2646600"/>
            <a:chExt cx="324525" cy="317625"/>
          </a:xfrm>
        </p:grpSpPr>
        <p:sp>
          <p:nvSpPr>
            <p:cNvPr id="9683" name="Google Shape;9683;p7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7"/>
          <p:cNvGrpSpPr/>
          <p:nvPr/>
        </p:nvGrpSpPr>
        <p:grpSpPr>
          <a:xfrm>
            <a:off x="1286361" y="2960218"/>
            <a:ext cx="366269" cy="366732"/>
            <a:chOff x="-61784125" y="1931250"/>
            <a:chExt cx="316650" cy="317050"/>
          </a:xfrm>
        </p:grpSpPr>
        <p:sp>
          <p:nvSpPr>
            <p:cNvPr id="9686" name="Google Shape;9686;p7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77"/>
          <p:cNvGrpSpPr/>
          <p:nvPr/>
        </p:nvGrpSpPr>
        <p:grpSpPr>
          <a:xfrm>
            <a:off x="1286360" y="3396465"/>
            <a:ext cx="366269" cy="366269"/>
            <a:chOff x="-61783350" y="2297100"/>
            <a:chExt cx="316650" cy="316650"/>
          </a:xfrm>
        </p:grpSpPr>
        <p:sp>
          <p:nvSpPr>
            <p:cNvPr id="9691" name="Google Shape;9691;p7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77"/>
          <p:cNvGrpSpPr/>
          <p:nvPr/>
        </p:nvGrpSpPr>
        <p:grpSpPr>
          <a:xfrm>
            <a:off x="1286360" y="3837548"/>
            <a:ext cx="366269" cy="369305"/>
            <a:chOff x="-61782550" y="2664925"/>
            <a:chExt cx="316650" cy="319275"/>
          </a:xfrm>
        </p:grpSpPr>
        <p:sp>
          <p:nvSpPr>
            <p:cNvPr id="9694" name="Google Shape;9694;p7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7"/>
          <p:cNvGrpSpPr/>
          <p:nvPr/>
        </p:nvGrpSpPr>
        <p:grpSpPr>
          <a:xfrm>
            <a:off x="3508137" y="2968936"/>
            <a:ext cx="367165" cy="349294"/>
            <a:chOff x="-59889100" y="1945025"/>
            <a:chExt cx="317425" cy="301975"/>
          </a:xfrm>
        </p:grpSpPr>
        <p:sp>
          <p:nvSpPr>
            <p:cNvPr id="9698" name="Google Shape;9698;p7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2" name="Google Shape;9702;p77"/>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3" name="Google Shape;9703;p77"/>
          <p:cNvGrpSpPr/>
          <p:nvPr/>
        </p:nvGrpSpPr>
        <p:grpSpPr>
          <a:xfrm>
            <a:off x="3507226" y="3839471"/>
            <a:ext cx="368987" cy="365459"/>
            <a:chOff x="-59889100" y="2671925"/>
            <a:chExt cx="319000" cy="315950"/>
          </a:xfrm>
        </p:grpSpPr>
        <p:sp>
          <p:nvSpPr>
            <p:cNvPr id="9704" name="Google Shape;9704;p7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77"/>
          <p:cNvGrpSpPr/>
          <p:nvPr/>
        </p:nvGrpSpPr>
        <p:grpSpPr>
          <a:xfrm>
            <a:off x="2620204" y="4281976"/>
            <a:ext cx="367165" cy="366269"/>
            <a:chOff x="-59092025" y="2296300"/>
            <a:chExt cx="317425" cy="316650"/>
          </a:xfrm>
        </p:grpSpPr>
        <p:sp>
          <p:nvSpPr>
            <p:cNvPr id="9709" name="Google Shape;9709;p7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1" name="Google Shape;9711;p77"/>
          <p:cNvGrpSpPr/>
          <p:nvPr/>
        </p:nvGrpSpPr>
        <p:grpSpPr>
          <a:xfrm>
            <a:off x="4865611" y="1532895"/>
            <a:ext cx="353174" cy="347599"/>
            <a:chOff x="683125" y="1955275"/>
            <a:chExt cx="299325" cy="294600"/>
          </a:xfrm>
        </p:grpSpPr>
        <p:sp>
          <p:nvSpPr>
            <p:cNvPr id="9712" name="Google Shape;9712;p7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77"/>
          <p:cNvGrpSpPr/>
          <p:nvPr/>
        </p:nvGrpSpPr>
        <p:grpSpPr>
          <a:xfrm>
            <a:off x="4866541" y="1983453"/>
            <a:ext cx="351315" cy="349486"/>
            <a:chOff x="685475" y="2318350"/>
            <a:chExt cx="297750" cy="296200"/>
          </a:xfrm>
        </p:grpSpPr>
        <p:sp>
          <p:nvSpPr>
            <p:cNvPr id="9717" name="Google Shape;9717;p7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0" name="Google Shape;9720;p77"/>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1" name="Google Shape;9721;p77"/>
          <p:cNvGrpSpPr/>
          <p:nvPr/>
        </p:nvGrpSpPr>
        <p:grpSpPr>
          <a:xfrm>
            <a:off x="7094699" y="1532659"/>
            <a:ext cx="309517" cy="348071"/>
            <a:chOff x="2523000" y="1954875"/>
            <a:chExt cx="262325" cy="295000"/>
          </a:xfrm>
        </p:grpSpPr>
        <p:sp>
          <p:nvSpPr>
            <p:cNvPr id="9722" name="Google Shape;9722;p7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77"/>
          <p:cNvGrpSpPr/>
          <p:nvPr/>
        </p:nvGrpSpPr>
        <p:grpSpPr>
          <a:xfrm>
            <a:off x="7073800" y="1983925"/>
            <a:ext cx="351315" cy="348542"/>
            <a:chOff x="2508825" y="2318350"/>
            <a:chExt cx="297750" cy="295400"/>
          </a:xfrm>
        </p:grpSpPr>
        <p:sp>
          <p:nvSpPr>
            <p:cNvPr id="9725" name="Google Shape;9725;p7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7" name="Google Shape;9727;p77"/>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8" name="Google Shape;9728;p77"/>
          <p:cNvGrpSpPr/>
          <p:nvPr/>
        </p:nvGrpSpPr>
        <p:grpSpPr>
          <a:xfrm>
            <a:off x="5747373" y="2897978"/>
            <a:ext cx="347599" cy="348513"/>
            <a:chOff x="4321150" y="1946600"/>
            <a:chExt cx="294600" cy="295375"/>
          </a:xfrm>
        </p:grpSpPr>
        <p:sp>
          <p:nvSpPr>
            <p:cNvPr id="9729" name="Google Shape;9729;p7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2" name="Google Shape;9732;p77"/>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7"/>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7"/>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7"/>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6" name="Google Shape;9736;p77"/>
          <p:cNvGrpSpPr/>
          <p:nvPr/>
        </p:nvGrpSpPr>
        <p:grpSpPr>
          <a:xfrm>
            <a:off x="5309921" y="1983925"/>
            <a:ext cx="352230" cy="348542"/>
            <a:chOff x="1049375" y="2318350"/>
            <a:chExt cx="298525" cy="295400"/>
          </a:xfrm>
        </p:grpSpPr>
        <p:sp>
          <p:nvSpPr>
            <p:cNvPr id="9737" name="Google Shape;9737;p7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7"/>
          <p:cNvGrpSpPr/>
          <p:nvPr/>
        </p:nvGrpSpPr>
        <p:grpSpPr>
          <a:xfrm>
            <a:off x="5310393" y="2424376"/>
            <a:ext cx="351286" cy="351286"/>
            <a:chOff x="1049375" y="2680675"/>
            <a:chExt cx="297725" cy="297725"/>
          </a:xfrm>
        </p:grpSpPr>
        <p:sp>
          <p:nvSpPr>
            <p:cNvPr id="9742" name="Google Shape;9742;p7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77"/>
          <p:cNvGrpSpPr/>
          <p:nvPr/>
        </p:nvGrpSpPr>
        <p:grpSpPr>
          <a:xfrm>
            <a:off x="7523845" y="1532423"/>
            <a:ext cx="348513" cy="348542"/>
            <a:chOff x="2872725" y="1954475"/>
            <a:chExt cx="295375" cy="295400"/>
          </a:xfrm>
        </p:grpSpPr>
        <p:sp>
          <p:nvSpPr>
            <p:cNvPr id="9745" name="Google Shape;9745;p7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77"/>
          <p:cNvGrpSpPr/>
          <p:nvPr/>
        </p:nvGrpSpPr>
        <p:grpSpPr>
          <a:xfrm>
            <a:off x="7545216" y="1982996"/>
            <a:ext cx="305771" cy="350401"/>
            <a:chOff x="2890050" y="2318350"/>
            <a:chExt cx="259150" cy="296975"/>
          </a:xfrm>
        </p:grpSpPr>
        <p:sp>
          <p:nvSpPr>
            <p:cNvPr id="9749" name="Google Shape;9749;p7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1" name="Google Shape;9751;p77"/>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2" name="Google Shape;9752;p77"/>
          <p:cNvGrpSpPr/>
          <p:nvPr/>
        </p:nvGrpSpPr>
        <p:grpSpPr>
          <a:xfrm>
            <a:off x="6187732" y="2898450"/>
            <a:ext cx="347569" cy="347569"/>
            <a:chOff x="4685050" y="1945825"/>
            <a:chExt cx="294575" cy="294575"/>
          </a:xfrm>
        </p:grpSpPr>
        <p:sp>
          <p:nvSpPr>
            <p:cNvPr id="9753" name="Google Shape;9753;p7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8" name="Google Shape;9758;p77"/>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7"/>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0" name="Google Shape;9760;p77"/>
          <p:cNvGrpSpPr/>
          <p:nvPr/>
        </p:nvGrpSpPr>
        <p:grpSpPr>
          <a:xfrm>
            <a:off x="7958004" y="3387425"/>
            <a:ext cx="348513" cy="347599"/>
            <a:chOff x="6131900" y="2301825"/>
            <a:chExt cx="295375" cy="294600"/>
          </a:xfrm>
        </p:grpSpPr>
        <p:sp>
          <p:nvSpPr>
            <p:cNvPr id="9761" name="Google Shape;9761;p7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77"/>
          <p:cNvGrpSpPr/>
          <p:nvPr/>
        </p:nvGrpSpPr>
        <p:grpSpPr>
          <a:xfrm>
            <a:off x="5753997" y="1531966"/>
            <a:ext cx="351315" cy="349457"/>
            <a:chOff x="1412450" y="1954475"/>
            <a:chExt cx="297750" cy="296175"/>
          </a:xfrm>
        </p:grpSpPr>
        <p:sp>
          <p:nvSpPr>
            <p:cNvPr id="9766" name="Google Shape;9766;p7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8" name="Google Shape;9768;p77"/>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9" name="Google Shape;9769;p77"/>
          <p:cNvGrpSpPr/>
          <p:nvPr/>
        </p:nvGrpSpPr>
        <p:grpSpPr>
          <a:xfrm>
            <a:off x="5753997" y="2424494"/>
            <a:ext cx="351315" cy="351050"/>
            <a:chOff x="1413250" y="2680675"/>
            <a:chExt cx="297750" cy="297525"/>
          </a:xfrm>
        </p:grpSpPr>
        <p:sp>
          <p:nvSpPr>
            <p:cNvPr id="9770" name="Google Shape;9770;p7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7"/>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7"/>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7"/>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7" name="Google Shape;9777;p77"/>
          <p:cNvGrpSpPr/>
          <p:nvPr/>
        </p:nvGrpSpPr>
        <p:grpSpPr>
          <a:xfrm>
            <a:off x="6630407" y="2898111"/>
            <a:ext cx="350371" cy="348247"/>
            <a:chOff x="5045775" y="1946400"/>
            <a:chExt cx="296950" cy="295150"/>
          </a:xfrm>
        </p:grpSpPr>
        <p:sp>
          <p:nvSpPr>
            <p:cNvPr id="9778" name="Google Shape;9778;p7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0" name="Google Shape;9780;p77"/>
          <p:cNvGrpSpPr/>
          <p:nvPr/>
        </p:nvGrpSpPr>
        <p:grpSpPr>
          <a:xfrm>
            <a:off x="6629006" y="3406938"/>
            <a:ext cx="353174" cy="308573"/>
            <a:chOff x="5046550" y="2327025"/>
            <a:chExt cx="299325" cy="261525"/>
          </a:xfrm>
        </p:grpSpPr>
        <p:sp>
          <p:nvSpPr>
            <p:cNvPr id="9781" name="Google Shape;9781;p7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4" name="Google Shape;9784;p77"/>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5" name="Google Shape;9785;p77"/>
          <p:cNvGrpSpPr/>
          <p:nvPr/>
        </p:nvGrpSpPr>
        <p:grpSpPr>
          <a:xfrm>
            <a:off x="7956604" y="3836276"/>
            <a:ext cx="351315" cy="348513"/>
            <a:chOff x="6167350" y="2672800"/>
            <a:chExt cx="297750" cy="295375"/>
          </a:xfrm>
        </p:grpSpPr>
        <p:sp>
          <p:nvSpPr>
            <p:cNvPr id="9786" name="Google Shape;9786;p7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1" name="Google Shape;9791;p77"/>
          <p:cNvGrpSpPr/>
          <p:nvPr/>
        </p:nvGrpSpPr>
        <p:grpSpPr>
          <a:xfrm>
            <a:off x="6197601" y="1531509"/>
            <a:ext cx="347599" cy="350371"/>
            <a:chOff x="1777925" y="1953700"/>
            <a:chExt cx="294600" cy="296950"/>
          </a:xfrm>
        </p:grpSpPr>
        <p:sp>
          <p:nvSpPr>
            <p:cNvPr id="9792" name="Google Shape;9792;p7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7"/>
          <p:cNvGrpSpPr/>
          <p:nvPr/>
        </p:nvGrpSpPr>
        <p:grpSpPr>
          <a:xfrm>
            <a:off x="6213411" y="1984397"/>
            <a:ext cx="315977" cy="347599"/>
            <a:chOff x="1790525" y="2319150"/>
            <a:chExt cx="267800" cy="294600"/>
          </a:xfrm>
        </p:grpSpPr>
        <p:sp>
          <p:nvSpPr>
            <p:cNvPr id="9797" name="Google Shape;9797;p7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9" name="Google Shape;9799;p77"/>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0" name="Google Shape;9800;p77"/>
          <p:cNvGrpSpPr/>
          <p:nvPr/>
        </p:nvGrpSpPr>
        <p:grpSpPr>
          <a:xfrm>
            <a:off x="4866386" y="2897963"/>
            <a:ext cx="349457" cy="348542"/>
            <a:chOff x="3599700" y="1954475"/>
            <a:chExt cx="296175" cy="295400"/>
          </a:xfrm>
        </p:grpSpPr>
        <p:sp>
          <p:nvSpPr>
            <p:cNvPr id="9801" name="Google Shape;9801;p7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7"/>
          <p:cNvGrpSpPr/>
          <p:nvPr/>
        </p:nvGrpSpPr>
        <p:grpSpPr>
          <a:xfrm>
            <a:off x="4867316" y="3387426"/>
            <a:ext cx="347599" cy="347599"/>
            <a:chOff x="3601275" y="2319150"/>
            <a:chExt cx="294600" cy="294600"/>
          </a:xfrm>
        </p:grpSpPr>
        <p:sp>
          <p:nvSpPr>
            <p:cNvPr id="9805" name="Google Shape;9805;p7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7" name="Google Shape;9807;p77"/>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8" name="Google Shape;9808;p77"/>
          <p:cNvGrpSpPr/>
          <p:nvPr/>
        </p:nvGrpSpPr>
        <p:grpSpPr>
          <a:xfrm>
            <a:off x="7087019" y="2897521"/>
            <a:ext cx="328071" cy="349427"/>
            <a:chOff x="5421475" y="1945825"/>
            <a:chExt cx="278050" cy="296150"/>
          </a:xfrm>
        </p:grpSpPr>
        <p:sp>
          <p:nvSpPr>
            <p:cNvPr id="9809" name="Google Shape;9809;p7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7" name="Google Shape;9817;p77"/>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8" name="Google Shape;9818;p77"/>
          <p:cNvGrpSpPr/>
          <p:nvPr/>
        </p:nvGrpSpPr>
        <p:grpSpPr>
          <a:xfrm>
            <a:off x="7075869" y="3898073"/>
            <a:ext cx="350371" cy="224918"/>
            <a:chOff x="5411225" y="2726350"/>
            <a:chExt cx="296950" cy="190625"/>
          </a:xfrm>
        </p:grpSpPr>
        <p:sp>
          <p:nvSpPr>
            <p:cNvPr id="9819" name="Google Shape;9819;p7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7"/>
          <p:cNvGrpSpPr/>
          <p:nvPr/>
        </p:nvGrpSpPr>
        <p:grpSpPr>
          <a:xfrm>
            <a:off x="6185904" y="4287346"/>
            <a:ext cx="351286" cy="326390"/>
            <a:chOff x="6524150" y="1938725"/>
            <a:chExt cx="297725" cy="276625"/>
          </a:xfrm>
        </p:grpSpPr>
        <p:sp>
          <p:nvSpPr>
            <p:cNvPr id="9822" name="Google Shape;9822;p7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77"/>
          <p:cNvGrpSpPr/>
          <p:nvPr/>
        </p:nvGrpSpPr>
        <p:grpSpPr>
          <a:xfrm>
            <a:off x="6637536" y="1531966"/>
            <a:ext cx="350401" cy="349457"/>
            <a:chOff x="2141000" y="1954475"/>
            <a:chExt cx="296975" cy="296175"/>
          </a:xfrm>
        </p:grpSpPr>
        <p:sp>
          <p:nvSpPr>
            <p:cNvPr id="9827" name="Google Shape;9827;p7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77"/>
          <p:cNvGrpSpPr/>
          <p:nvPr/>
        </p:nvGrpSpPr>
        <p:grpSpPr>
          <a:xfrm>
            <a:off x="6631047" y="1983807"/>
            <a:ext cx="363380" cy="348778"/>
            <a:chOff x="2140225" y="2318650"/>
            <a:chExt cx="307975" cy="295600"/>
          </a:xfrm>
        </p:grpSpPr>
        <p:sp>
          <p:nvSpPr>
            <p:cNvPr id="9832" name="Google Shape;9832;p7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77"/>
          <p:cNvGrpSpPr/>
          <p:nvPr/>
        </p:nvGrpSpPr>
        <p:grpSpPr>
          <a:xfrm>
            <a:off x="6636607" y="2425305"/>
            <a:ext cx="352259" cy="349427"/>
            <a:chOff x="2139425" y="2682250"/>
            <a:chExt cx="298550" cy="296150"/>
          </a:xfrm>
        </p:grpSpPr>
        <p:sp>
          <p:nvSpPr>
            <p:cNvPr id="9835" name="Google Shape;9835;p7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77"/>
          <p:cNvGrpSpPr/>
          <p:nvPr/>
        </p:nvGrpSpPr>
        <p:grpSpPr>
          <a:xfrm>
            <a:off x="5301219" y="2939791"/>
            <a:ext cx="350401" cy="264888"/>
            <a:chOff x="3962775" y="1990700"/>
            <a:chExt cx="296975" cy="224500"/>
          </a:xfrm>
        </p:grpSpPr>
        <p:sp>
          <p:nvSpPr>
            <p:cNvPr id="9840" name="Google Shape;9840;p7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4" name="Google Shape;9844;p77"/>
          <p:cNvGrpSpPr/>
          <p:nvPr/>
        </p:nvGrpSpPr>
        <p:grpSpPr>
          <a:xfrm>
            <a:off x="5301691" y="3386497"/>
            <a:ext cx="349457" cy="349457"/>
            <a:chOff x="3963575" y="2317575"/>
            <a:chExt cx="296175" cy="296175"/>
          </a:xfrm>
        </p:grpSpPr>
        <p:sp>
          <p:nvSpPr>
            <p:cNvPr id="9845" name="Google Shape;9845;p7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7"/>
          <p:cNvGrpSpPr/>
          <p:nvPr/>
        </p:nvGrpSpPr>
        <p:grpSpPr>
          <a:xfrm>
            <a:off x="5301691" y="3836276"/>
            <a:ext cx="349457" cy="348513"/>
            <a:chOff x="3962775" y="2683025"/>
            <a:chExt cx="296175" cy="295375"/>
          </a:xfrm>
        </p:grpSpPr>
        <p:sp>
          <p:nvSpPr>
            <p:cNvPr id="9862" name="Google Shape;9862;p7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5" name="Google Shape;9865;p77"/>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6" name="Google Shape;9866;p77"/>
          <p:cNvGrpSpPr/>
          <p:nvPr/>
        </p:nvGrpSpPr>
        <p:grpSpPr>
          <a:xfrm>
            <a:off x="7516228" y="3386968"/>
            <a:ext cx="348513" cy="348513"/>
            <a:chOff x="5775900" y="2308125"/>
            <a:chExt cx="295375" cy="295375"/>
          </a:xfrm>
        </p:grpSpPr>
        <p:sp>
          <p:nvSpPr>
            <p:cNvPr id="9867" name="Google Shape;9867;p7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77"/>
          <p:cNvGrpSpPr/>
          <p:nvPr/>
        </p:nvGrpSpPr>
        <p:grpSpPr>
          <a:xfrm>
            <a:off x="7537142" y="3835804"/>
            <a:ext cx="306686" cy="349457"/>
            <a:chOff x="5794025" y="2673575"/>
            <a:chExt cx="259925" cy="296175"/>
          </a:xfrm>
        </p:grpSpPr>
        <p:sp>
          <p:nvSpPr>
            <p:cNvPr id="9873" name="Google Shape;9873;p7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5" name="Google Shape;9875;p77"/>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79"/>
        <p:cNvGrpSpPr/>
        <p:nvPr/>
      </p:nvGrpSpPr>
      <p:grpSpPr>
        <a:xfrm>
          <a:off x="0" y="0"/>
          <a:ext cx="0" cy="0"/>
          <a:chOff x="0" y="0"/>
          <a:chExt cx="0" cy="0"/>
        </a:xfrm>
      </p:grpSpPr>
      <p:sp>
        <p:nvSpPr>
          <p:cNvPr id="9880" name="Google Shape;9880;p7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81" name="Google Shape;9881;p7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882" name="Google Shape;9882;p78"/>
          <p:cNvGrpSpPr/>
          <p:nvPr/>
        </p:nvGrpSpPr>
        <p:grpSpPr>
          <a:xfrm>
            <a:off x="882957" y="1534450"/>
            <a:ext cx="292442" cy="355741"/>
            <a:chOff x="-35830350" y="1912725"/>
            <a:chExt cx="241050" cy="293225"/>
          </a:xfrm>
        </p:grpSpPr>
        <p:sp>
          <p:nvSpPr>
            <p:cNvPr id="9883" name="Google Shape;9883;p7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78"/>
          <p:cNvGrpSpPr/>
          <p:nvPr/>
        </p:nvGrpSpPr>
        <p:grpSpPr>
          <a:xfrm>
            <a:off x="851444" y="1994048"/>
            <a:ext cx="355468" cy="353587"/>
            <a:chOff x="-35854750" y="2272675"/>
            <a:chExt cx="293000" cy="291450"/>
          </a:xfrm>
        </p:grpSpPr>
        <p:sp>
          <p:nvSpPr>
            <p:cNvPr id="9886" name="Google Shape;9886;p7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78"/>
          <p:cNvGrpSpPr/>
          <p:nvPr/>
        </p:nvGrpSpPr>
        <p:grpSpPr>
          <a:xfrm>
            <a:off x="850958" y="2448634"/>
            <a:ext cx="356438" cy="354558"/>
            <a:chOff x="-35853975" y="2631825"/>
            <a:chExt cx="293800" cy="292250"/>
          </a:xfrm>
        </p:grpSpPr>
        <p:sp>
          <p:nvSpPr>
            <p:cNvPr id="9890" name="Google Shape;9890;p7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5" name="Google Shape;9895;p78"/>
          <p:cNvGrpSpPr/>
          <p:nvPr/>
        </p:nvGrpSpPr>
        <p:grpSpPr>
          <a:xfrm>
            <a:off x="3089562" y="1535527"/>
            <a:ext cx="353587" cy="353587"/>
            <a:chOff x="-34032200" y="1916675"/>
            <a:chExt cx="291450" cy="291450"/>
          </a:xfrm>
        </p:grpSpPr>
        <p:sp>
          <p:nvSpPr>
            <p:cNvPr id="9896" name="Google Shape;9896;p7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0" name="Google Shape;9900;p78"/>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1" name="Google Shape;9901;p78"/>
          <p:cNvGrpSpPr/>
          <p:nvPr/>
        </p:nvGrpSpPr>
        <p:grpSpPr>
          <a:xfrm>
            <a:off x="3089092" y="2448634"/>
            <a:ext cx="354527" cy="354558"/>
            <a:chOff x="-34032200" y="2634975"/>
            <a:chExt cx="292225" cy="292250"/>
          </a:xfrm>
        </p:grpSpPr>
        <p:sp>
          <p:nvSpPr>
            <p:cNvPr id="9902" name="Google Shape;9902;p7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5" name="Google Shape;9905;p78"/>
          <p:cNvGrpSpPr/>
          <p:nvPr/>
        </p:nvGrpSpPr>
        <p:grpSpPr>
          <a:xfrm>
            <a:off x="1739487" y="2914882"/>
            <a:ext cx="358379" cy="354527"/>
            <a:chOff x="-32245875" y="1938725"/>
            <a:chExt cx="295400" cy="292225"/>
          </a:xfrm>
        </p:grpSpPr>
        <p:sp>
          <p:nvSpPr>
            <p:cNvPr id="9906" name="Google Shape;9906;p7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78"/>
          <p:cNvGrpSpPr/>
          <p:nvPr/>
        </p:nvGrpSpPr>
        <p:grpSpPr>
          <a:xfrm>
            <a:off x="1736150" y="3384280"/>
            <a:ext cx="365052" cy="352162"/>
            <a:chOff x="-32243500" y="2299850"/>
            <a:chExt cx="300900" cy="290275"/>
          </a:xfrm>
        </p:grpSpPr>
        <p:sp>
          <p:nvSpPr>
            <p:cNvPr id="9910" name="Google Shape;9910;p7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2" name="Google Shape;9912;p78"/>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3" name="Google Shape;9913;p78"/>
          <p:cNvGrpSpPr/>
          <p:nvPr/>
        </p:nvGrpSpPr>
        <p:grpSpPr>
          <a:xfrm>
            <a:off x="1299432" y="1534571"/>
            <a:ext cx="354527" cy="355498"/>
            <a:chOff x="-35495600" y="1912725"/>
            <a:chExt cx="292225" cy="293025"/>
          </a:xfrm>
        </p:grpSpPr>
        <p:sp>
          <p:nvSpPr>
            <p:cNvPr id="9914" name="Google Shape;9914;p7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7" name="Google Shape;9917;p78"/>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8" name="Google Shape;9918;p78"/>
          <p:cNvGrpSpPr/>
          <p:nvPr/>
        </p:nvGrpSpPr>
        <p:grpSpPr>
          <a:xfrm>
            <a:off x="1299432" y="2449119"/>
            <a:ext cx="354527" cy="353587"/>
            <a:chOff x="-35495600" y="2631825"/>
            <a:chExt cx="292225" cy="291450"/>
          </a:xfrm>
        </p:grpSpPr>
        <p:sp>
          <p:nvSpPr>
            <p:cNvPr id="9919" name="Google Shape;9919;p7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8"/>
          <p:cNvGrpSpPr/>
          <p:nvPr/>
        </p:nvGrpSpPr>
        <p:grpSpPr>
          <a:xfrm>
            <a:off x="3537081" y="1535527"/>
            <a:ext cx="353587" cy="353587"/>
            <a:chOff x="-33673825" y="1916675"/>
            <a:chExt cx="291450" cy="291450"/>
          </a:xfrm>
        </p:grpSpPr>
        <p:sp>
          <p:nvSpPr>
            <p:cNvPr id="9924" name="Google Shape;9924;p7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8"/>
          <p:cNvGrpSpPr/>
          <p:nvPr/>
        </p:nvGrpSpPr>
        <p:grpSpPr>
          <a:xfrm>
            <a:off x="3534700" y="1993107"/>
            <a:ext cx="358349" cy="355468"/>
            <a:chOff x="-33676975" y="2275050"/>
            <a:chExt cx="295375" cy="293000"/>
          </a:xfrm>
        </p:grpSpPr>
        <p:sp>
          <p:nvSpPr>
            <p:cNvPr id="9929" name="Google Shape;9929;p7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2" name="Google Shape;9932;p78"/>
          <p:cNvGrpSpPr/>
          <p:nvPr/>
        </p:nvGrpSpPr>
        <p:grpSpPr>
          <a:xfrm>
            <a:off x="3537081" y="2448406"/>
            <a:ext cx="353587" cy="355013"/>
            <a:chOff x="-33673825" y="2634975"/>
            <a:chExt cx="291450" cy="292625"/>
          </a:xfrm>
        </p:grpSpPr>
        <p:sp>
          <p:nvSpPr>
            <p:cNvPr id="9933" name="Google Shape;9933;p7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78"/>
          <p:cNvGrpSpPr/>
          <p:nvPr/>
        </p:nvGrpSpPr>
        <p:grpSpPr>
          <a:xfrm>
            <a:off x="2205089" y="2915322"/>
            <a:ext cx="329687" cy="353648"/>
            <a:chOff x="-31874100" y="1939525"/>
            <a:chExt cx="271750" cy="291500"/>
          </a:xfrm>
        </p:grpSpPr>
        <p:sp>
          <p:nvSpPr>
            <p:cNvPr id="9936" name="Google Shape;9936;p7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8" name="Google Shape;9938;p78"/>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9" name="Google Shape;9939;p78"/>
          <p:cNvGrpSpPr/>
          <p:nvPr/>
        </p:nvGrpSpPr>
        <p:grpSpPr>
          <a:xfrm>
            <a:off x="2186451" y="3844343"/>
            <a:ext cx="366963" cy="352768"/>
            <a:chOff x="-31889075" y="2658950"/>
            <a:chExt cx="302475" cy="290775"/>
          </a:xfrm>
        </p:grpSpPr>
        <p:sp>
          <p:nvSpPr>
            <p:cNvPr id="9940" name="Google Shape;9940;p7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2" name="Google Shape;9942;p78"/>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3" name="Google Shape;9943;p78"/>
          <p:cNvGrpSpPr/>
          <p:nvPr/>
        </p:nvGrpSpPr>
        <p:grpSpPr>
          <a:xfrm>
            <a:off x="1747421" y="1534571"/>
            <a:ext cx="354527" cy="355498"/>
            <a:chOff x="-35136450" y="1912725"/>
            <a:chExt cx="292225" cy="293025"/>
          </a:xfrm>
        </p:grpSpPr>
        <p:sp>
          <p:nvSpPr>
            <p:cNvPr id="9944" name="Google Shape;9944;p7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78"/>
          <p:cNvGrpSpPr/>
          <p:nvPr/>
        </p:nvGrpSpPr>
        <p:grpSpPr>
          <a:xfrm>
            <a:off x="1747891" y="1993790"/>
            <a:ext cx="353587" cy="354103"/>
            <a:chOff x="-35134875" y="2272675"/>
            <a:chExt cx="291450" cy="291875"/>
          </a:xfrm>
        </p:grpSpPr>
        <p:sp>
          <p:nvSpPr>
            <p:cNvPr id="9948" name="Google Shape;9948;p7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2" name="Google Shape;9952;p78"/>
          <p:cNvGrpSpPr/>
          <p:nvPr/>
        </p:nvGrpSpPr>
        <p:grpSpPr>
          <a:xfrm>
            <a:off x="1789458" y="2449119"/>
            <a:ext cx="270453" cy="353587"/>
            <a:chOff x="-35101800" y="2631050"/>
            <a:chExt cx="222925" cy="291450"/>
          </a:xfrm>
        </p:grpSpPr>
        <p:sp>
          <p:nvSpPr>
            <p:cNvPr id="9953" name="Google Shape;9953;p7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7" name="Google Shape;9957;p78"/>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8" name="Google Shape;9958;p78"/>
          <p:cNvGrpSpPr/>
          <p:nvPr/>
        </p:nvGrpSpPr>
        <p:grpSpPr>
          <a:xfrm>
            <a:off x="3977510" y="1993107"/>
            <a:ext cx="353587" cy="355468"/>
            <a:chOff x="-33314675" y="2275050"/>
            <a:chExt cx="291450" cy="293000"/>
          </a:xfrm>
        </p:grpSpPr>
        <p:sp>
          <p:nvSpPr>
            <p:cNvPr id="9959" name="Google Shape;9959;p7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2" name="Google Shape;9962;p78"/>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3" name="Google Shape;9963;p78"/>
          <p:cNvGrpSpPr/>
          <p:nvPr/>
        </p:nvGrpSpPr>
        <p:grpSpPr>
          <a:xfrm>
            <a:off x="2639701" y="2915367"/>
            <a:ext cx="353587" cy="353557"/>
            <a:chOff x="-31523625" y="1939525"/>
            <a:chExt cx="291450" cy="291425"/>
          </a:xfrm>
        </p:grpSpPr>
        <p:sp>
          <p:nvSpPr>
            <p:cNvPr id="9964" name="Google Shape;9964;p7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78"/>
          <p:cNvGrpSpPr/>
          <p:nvPr/>
        </p:nvGrpSpPr>
        <p:grpSpPr>
          <a:xfrm>
            <a:off x="2638746" y="3383568"/>
            <a:ext cx="355498" cy="353587"/>
            <a:chOff x="-31523625" y="2298675"/>
            <a:chExt cx="293025" cy="291450"/>
          </a:xfrm>
        </p:grpSpPr>
        <p:sp>
          <p:nvSpPr>
            <p:cNvPr id="9976" name="Google Shape;9976;p7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9" name="Google Shape;9979;p78"/>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8"/>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1" name="Google Shape;9981;p78"/>
          <p:cNvGrpSpPr/>
          <p:nvPr/>
        </p:nvGrpSpPr>
        <p:grpSpPr>
          <a:xfrm>
            <a:off x="2205934" y="1535542"/>
            <a:ext cx="331598" cy="353557"/>
            <a:chOff x="-34767825" y="1914325"/>
            <a:chExt cx="273325" cy="291425"/>
          </a:xfrm>
        </p:grpSpPr>
        <p:sp>
          <p:nvSpPr>
            <p:cNvPr id="9982" name="Google Shape;9982;p7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8"/>
          <p:cNvGrpSpPr/>
          <p:nvPr/>
        </p:nvGrpSpPr>
        <p:grpSpPr>
          <a:xfrm>
            <a:off x="2193513" y="1993092"/>
            <a:ext cx="356438" cy="355498"/>
            <a:chOff x="-34778075" y="2272675"/>
            <a:chExt cx="293800" cy="293025"/>
          </a:xfrm>
        </p:grpSpPr>
        <p:sp>
          <p:nvSpPr>
            <p:cNvPr id="9986" name="Google Shape;9986;p7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78"/>
          <p:cNvGrpSpPr/>
          <p:nvPr/>
        </p:nvGrpSpPr>
        <p:grpSpPr>
          <a:xfrm>
            <a:off x="2194939" y="2449119"/>
            <a:ext cx="353587" cy="353587"/>
            <a:chOff x="-34776500" y="2631825"/>
            <a:chExt cx="291450" cy="291450"/>
          </a:xfrm>
        </p:grpSpPr>
        <p:sp>
          <p:nvSpPr>
            <p:cNvPr id="9990" name="Google Shape;9990;p7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78"/>
          <p:cNvGrpSpPr/>
          <p:nvPr/>
        </p:nvGrpSpPr>
        <p:grpSpPr>
          <a:xfrm>
            <a:off x="853628" y="2912973"/>
            <a:ext cx="354527" cy="358349"/>
            <a:chOff x="-32956300" y="1915900"/>
            <a:chExt cx="292225" cy="295375"/>
          </a:xfrm>
        </p:grpSpPr>
        <p:sp>
          <p:nvSpPr>
            <p:cNvPr id="9994" name="Google Shape;9994;p7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6" name="Google Shape;9996;p78"/>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8"/>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8" name="Google Shape;9998;p78"/>
          <p:cNvGrpSpPr/>
          <p:nvPr/>
        </p:nvGrpSpPr>
        <p:grpSpPr>
          <a:xfrm>
            <a:off x="3081101" y="2915367"/>
            <a:ext cx="356438" cy="353557"/>
            <a:chOff x="-31166825" y="1939525"/>
            <a:chExt cx="293800" cy="291425"/>
          </a:xfrm>
        </p:grpSpPr>
        <p:sp>
          <p:nvSpPr>
            <p:cNvPr id="9999" name="Google Shape;9999;p7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78"/>
          <p:cNvGrpSpPr/>
          <p:nvPr/>
        </p:nvGrpSpPr>
        <p:grpSpPr>
          <a:xfrm>
            <a:off x="3082057" y="3383295"/>
            <a:ext cx="354527" cy="354133"/>
            <a:chOff x="-31165250" y="2298675"/>
            <a:chExt cx="292225" cy="291900"/>
          </a:xfrm>
        </p:grpSpPr>
        <p:sp>
          <p:nvSpPr>
            <p:cNvPr id="10011" name="Google Shape;10011;p7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78"/>
          <p:cNvGrpSpPr/>
          <p:nvPr/>
        </p:nvGrpSpPr>
        <p:grpSpPr>
          <a:xfrm>
            <a:off x="3082542" y="3843949"/>
            <a:ext cx="353557" cy="353557"/>
            <a:chOff x="-31164450" y="2657050"/>
            <a:chExt cx="291425" cy="291425"/>
          </a:xfrm>
        </p:grpSpPr>
        <p:sp>
          <p:nvSpPr>
            <p:cNvPr id="10015" name="Google Shape;10015;p7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9" name="Google Shape;10019;p78"/>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0" name="Google Shape;10020;p78"/>
          <p:cNvGrpSpPr/>
          <p:nvPr/>
        </p:nvGrpSpPr>
        <p:grpSpPr>
          <a:xfrm>
            <a:off x="2632987" y="1535178"/>
            <a:ext cx="358349" cy="354285"/>
            <a:chOff x="-34421275" y="1912725"/>
            <a:chExt cx="295375" cy="292025"/>
          </a:xfrm>
        </p:grpSpPr>
        <p:sp>
          <p:nvSpPr>
            <p:cNvPr id="10021" name="Google Shape;10021;p7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78"/>
          <p:cNvGrpSpPr/>
          <p:nvPr/>
        </p:nvGrpSpPr>
        <p:grpSpPr>
          <a:xfrm>
            <a:off x="2632032" y="1993093"/>
            <a:ext cx="360260" cy="355498"/>
            <a:chOff x="-34418125" y="2271100"/>
            <a:chExt cx="296950" cy="293025"/>
          </a:xfrm>
        </p:grpSpPr>
        <p:sp>
          <p:nvSpPr>
            <p:cNvPr id="10024" name="Google Shape;10024;p7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78"/>
          <p:cNvGrpSpPr/>
          <p:nvPr/>
        </p:nvGrpSpPr>
        <p:grpSpPr>
          <a:xfrm>
            <a:off x="2632987" y="2449119"/>
            <a:ext cx="358349" cy="353587"/>
            <a:chOff x="-34421275" y="2631050"/>
            <a:chExt cx="295375" cy="291450"/>
          </a:xfrm>
        </p:grpSpPr>
        <p:sp>
          <p:nvSpPr>
            <p:cNvPr id="10030" name="Google Shape;10030;p7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4" name="Google Shape;10034;p78"/>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8"/>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8"/>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7" name="Google Shape;10037;p78"/>
          <p:cNvGrpSpPr/>
          <p:nvPr/>
        </p:nvGrpSpPr>
        <p:grpSpPr>
          <a:xfrm>
            <a:off x="3537620" y="2915837"/>
            <a:ext cx="353587" cy="352617"/>
            <a:chOff x="-30805300" y="1938725"/>
            <a:chExt cx="291450" cy="290650"/>
          </a:xfrm>
        </p:grpSpPr>
        <p:sp>
          <p:nvSpPr>
            <p:cNvPr id="10038" name="Google Shape;10038;p7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78"/>
          <p:cNvGrpSpPr/>
          <p:nvPr/>
        </p:nvGrpSpPr>
        <p:grpSpPr>
          <a:xfrm>
            <a:off x="3538105" y="3383765"/>
            <a:ext cx="352617" cy="353193"/>
            <a:chOff x="-30805300" y="2298675"/>
            <a:chExt cx="290650" cy="291125"/>
          </a:xfrm>
        </p:grpSpPr>
        <p:sp>
          <p:nvSpPr>
            <p:cNvPr id="10041" name="Google Shape;10041;p7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78"/>
          <p:cNvGrpSpPr/>
          <p:nvPr/>
        </p:nvGrpSpPr>
        <p:grpSpPr>
          <a:xfrm>
            <a:off x="3537635" y="3843949"/>
            <a:ext cx="353557" cy="353557"/>
            <a:chOff x="-30806075" y="2657050"/>
            <a:chExt cx="291425" cy="291425"/>
          </a:xfrm>
        </p:grpSpPr>
        <p:sp>
          <p:nvSpPr>
            <p:cNvPr id="10046" name="Google Shape;10046;p7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78"/>
          <p:cNvGrpSpPr/>
          <p:nvPr/>
        </p:nvGrpSpPr>
        <p:grpSpPr>
          <a:xfrm>
            <a:off x="2639681" y="4301756"/>
            <a:ext cx="353557" cy="353557"/>
            <a:chOff x="-30064925" y="2332550"/>
            <a:chExt cx="291425" cy="291425"/>
          </a:xfrm>
        </p:grpSpPr>
        <p:sp>
          <p:nvSpPr>
            <p:cNvPr id="10050" name="Google Shape;10050;p7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3" name="Google Shape;10053;p78"/>
          <p:cNvGrpSpPr/>
          <p:nvPr/>
        </p:nvGrpSpPr>
        <p:grpSpPr>
          <a:xfrm>
            <a:off x="3983068" y="2911256"/>
            <a:ext cx="348855" cy="347879"/>
            <a:chOff x="2821450" y="2957850"/>
            <a:chExt cx="259275" cy="258550"/>
          </a:xfrm>
        </p:grpSpPr>
        <p:sp>
          <p:nvSpPr>
            <p:cNvPr id="10054" name="Google Shape;10054;p7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057" name="Google Shape;10057;p78"/>
          <p:cNvGrpSpPr/>
          <p:nvPr/>
        </p:nvGrpSpPr>
        <p:grpSpPr>
          <a:xfrm>
            <a:off x="4858100" y="1532274"/>
            <a:ext cx="361090" cy="361090"/>
            <a:chOff x="-57970450" y="1903275"/>
            <a:chExt cx="318225" cy="318225"/>
          </a:xfrm>
        </p:grpSpPr>
        <p:sp>
          <p:nvSpPr>
            <p:cNvPr id="10058" name="Google Shape;10058;p7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8"/>
          <p:cNvGrpSpPr/>
          <p:nvPr/>
        </p:nvGrpSpPr>
        <p:grpSpPr>
          <a:xfrm>
            <a:off x="4880000" y="2008231"/>
            <a:ext cx="317290" cy="359303"/>
            <a:chOff x="-57950750" y="2296300"/>
            <a:chExt cx="279625" cy="316650"/>
          </a:xfrm>
        </p:grpSpPr>
        <p:sp>
          <p:nvSpPr>
            <p:cNvPr id="10063" name="Google Shape;10063;p7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8"/>
          <p:cNvGrpSpPr/>
          <p:nvPr/>
        </p:nvGrpSpPr>
        <p:grpSpPr>
          <a:xfrm>
            <a:off x="4858214" y="2459907"/>
            <a:ext cx="360863" cy="360211"/>
            <a:chOff x="-57969675" y="2687750"/>
            <a:chExt cx="318025" cy="317450"/>
          </a:xfrm>
        </p:grpSpPr>
        <p:sp>
          <p:nvSpPr>
            <p:cNvPr id="10068" name="Google Shape;10068;p7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78"/>
          <p:cNvGrpSpPr/>
          <p:nvPr/>
        </p:nvGrpSpPr>
        <p:grpSpPr>
          <a:xfrm>
            <a:off x="7067397" y="1532274"/>
            <a:ext cx="363785" cy="361090"/>
            <a:chOff x="-56012425" y="1903275"/>
            <a:chExt cx="320600" cy="318225"/>
          </a:xfrm>
        </p:grpSpPr>
        <p:sp>
          <p:nvSpPr>
            <p:cNvPr id="10073" name="Google Shape;10073;p7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78"/>
          <p:cNvGrpSpPr/>
          <p:nvPr/>
        </p:nvGrpSpPr>
        <p:grpSpPr>
          <a:xfrm>
            <a:off x="7068290" y="2006443"/>
            <a:ext cx="361998" cy="361998"/>
            <a:chOff x="-56010850" y="2294725"/>
            <a:chExt cx="319025" cy="319025"/>
          </a:xfrm>
        </p:grpSpPr>
        <p:sp>
          <p:nvSpPr>
            <p:cNvPr id="10076" name="Google Shape;10076;p7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78"/>
          <p:cNvGrpSpPr/>
          <p:nvPr/>
        </p:nvGrpSpPr>
        <p:grpSpPr>
          <a:xfrm>
            <a:off x="7068305" y="2459027"/>
            <a:ext cx="361969" cy="361090"/>
            <a:chOff x="-56010050" y="2686975"/>
            <a:chExt cx="319000" cy="318225"/>
          </a:xfrm>
        </p:grpSpPr>
        <p:sp>
          <p:nvSpPr>
            <p:cNvPr id="10081" name="Google Shape;10081;p7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78"/>
          <p:cNvGrpSpPr/>
          <p:nvPr/>
        </p:nvGrpSpPr>
        <p:grpSpPr>
          <a:xfrm>
            <a:off x="5753801" y="2911936"/>
            <a:ext cx="361998" cy="361090"/>
            <a:chOff x="-54081175" y="1903275"/>
            <a:chExt cx="319025" cy="318225"/>
          </a:xfrm>
        </p:grpSpPr>
        <p:sp>
          <p:nvSpPr>
            <p:cNvPr id="10086" name="Google Shape;10086;p7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78"/>
          <p:cNvGrpSpPr/>
          <p:nvPr/>
        </p:nvGrpSpPr>
        <p:grpSpPr>
          <a:xfrm>
            <a:off x="5776154" y="3365399"/>
            <a:ext cx="317290" cy="360211"/>
            <a:chOff x="-54063050" y="2296300"/>
            <a:chExt cx="279625" cy="317450"/>
          </a:xfrm>
        </p:grpSpPr>
        <p:sp>
          <p:nvSpPr>
            <p:cNvPr id="10089" name="Google Shape;10089;p7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78"/>
          <p:cNvGrpSpPr/>
          <p:nvPr/>
        </p:nvGrpSpPr>
        <p:grpSpPr>
          <a:xfrm>
            <a:off x="5776154" y="3829461"/>
            <a:ext cx="317290" cy="361033"/>
            <a:chOff x="-54061475" y="2685450"/>
            <a:chExt cx="279625" cy="318175"/>
          </a:xfrm>
        </p:grpSpPr>
        <p:sp>
          <p:nvSpPr>
            <p:cNvPr id="10094" name="Google Shape;10094;p7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8" name="Google Shape;10098;p78"/>
          <p:cNvGrpSpPr/>
          <p:nvPr/>
        </p:nvGrpSpPr>
        <p:grpSpPr>
          <a:xfrm>
            <a:off x="8029690" y="2921780"/>
            <a:ext cx="275278" cy="361969"/>
            <a:chOff x="-52074300" y="1911950"/>
            <a:chExt cx="242600" cy="319000"/>
          </a:xfrm>
        </p:grpSpPr>
        <p:sp>
          <p:nvSpPr>
            <p:cNvPr id="10099" name="Google Shape;10099;p7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78"/>
          <p:cNvGrpSpPr/>
          <p:nvPr/>
        </p:nvGrpSpPr>
        <p:grpSpPr>
          <a:xfrm>
            <a:off x="5287689" y="1533182"/>
            <a:ext cx="361998" cy="361090"/>
            <a:chOff x="-57578225" y="1904075"/>
            <a:chExt cx="319025" cy="318225"/>
          </a:xfrm>
        </p:grpSpPr>
        <p:sp>
          <p:nvSpPr>
            <p:cNvPr id="10104" name="Google Shape;10104;p7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78"/>
          <p:cNvGrpSpPr/>
          <p:nvPr/>
        </p:nvGrpSpPr>
        <p:grpSpPr>
          <a:xfrm>
            <a:off x="5310042" y="2006443"/>
            <a:ext cx="317290" cy="361090"/>
            <a:chOff x="-57558525" y="2294725"/>
            <a:chExt cx="279625" cy="318225"/>
          </a:xfrm>
        </p:grpSpPr>
        <p:sp>
          <p:nvSpPr>
            <p:cNvPr id="10109" name="Google Shape;10109;p7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78"/>
          <p:cNvGrpSpPr/>
          <p:nvPr/>
        </p:nvGrpSpPr>
        <p:grpSpPr>
          <a:xfrm>
            <a:off x="5285901" y="2459027"/>
            <a:ext cx="365572" cy="361969"/>
            <a:chOff x="-57579800" y="2686975"/>
            <a:chExt cx="322175" cy="319000"/>
          </a:xfrm>
        </p:grpSpPr>
        <p:sp>
          <p:nvSpPr>
            <p:cNvPr id="10115" name="Google Shape;10115;p7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7" name="Google Shape;10117;p78"/>
          <p:cNvGrpSpPr/>
          <p:nvPr/>
        </p:nvGrpSpPr>
        <p:grpSpPr>
          <a:xfrm>
            <a:off x="7510682" y="2006443"/>
            <a:ext cx="367359" cy="361090"/>
            <a:chOff x="-55620975" y="2294725"/>
            <a:chExt cx="323750" cy="318225"/>
          </a:xfrm>
        </p:grpSpPr>
        <p:sp>
          <p:nvSpPr>
            <p:cNvPr id="10118" name="Google Shape;10118;p7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8"/>
          <p:cNvGrpSpPr/>
          <p:nvPr/>
        </p:nvGrpSpPr>
        <p:grpSpPr>
          <a:xfrm>
            <a:off x="7512923" y="2458942"/>
            <a:ext cx="362877" cy="361175"/>
            <a:chOff x="-55620175" y="2686900"/>
            <a:chExt cx="319800" cy="318300"/>
          </a:xfrm>
        </p:grpSpPr>
        <p:sp>
          <p:nvSpPr>
            <p:cNvPr id="10125" name="Google Shape;10125;p7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78"/>
          <p:cNvGrpSpPr/>
          <p:nvPr/>
        </p:nvGrpSpPr>
        <p:grpSpPr>
          <a:xfrm>
            <a:off x="6198887" y="2911936"/>
            <a:ext cx="361969" cy="361090"/>
            <a:chOff x="-53690500" y="1903275"/>
            <a:chExt cx="319000" cy="318225"/>
          </a:xfrm>
        </p:grpSpPr>
        <p:sp>
          <p:nvSpPr>
            <p:cNvPr id="10130" name="Google Shape;10130;p7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78"/>
          <p:cNvGrpSpPr/>
          <p:nvPr/>
        </p:nvGrpSpPr>
        <p:grpSpPr>
          <a:xfrm>
            <a:off x="6221226" y="3365399"/>
            <a:ext cx="317290" cy="359303"/>
            <a:chOff x="-53670800" y="2296300"/>
            <a:chExt cx="279625" cy="316650"/>
          </a:xfrm>
        </p:grpSpPr>
        <p:sp>
          <p:nvSpPr>
            <p:cNvPr id="10135" name="Google Shape;10135;p7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8"/>
          <p:cNvGrpSpPr/>
          <p:nvPr/>
        </p:nvGrpSpPr>
        <p:grpSpPr>
          <a:xfrm>
            <a:off x="6198887" y="3830738"/>
            <a:ext cx="361969" cy="361544"/>
            <a:chOff x="-53690500" y="2686575"/>
            <a:chExt cx="319000" cy="318625"/>
          </a:xfrm>
        </p:grpSpPr>
        <p:sp>
          <p:nvSpPr>
            <p:cNvPr id="10140" name="Google Shape;10140;p7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78"/>
          <p:cNvGrpSpPr/>
          <p:nvPr/>
        </p:nvGrpSpPr>
        <p:grpSpPr>
          <a:xfrm>
            <a:off x="8008669" y="3373598"/>
            <a:ext cx="317319" cy="360948"/>
            <a:chOff x="-52092425" y="2303525"/>
            <a:chExt cx="279650" cy="318100"/>
          </a:xfrm>
        </p:grpSpPr>
        <p:sp>
          <p:nvSpPr>
            <p:cNvPr id="10145" name="Google Shape;10145;p7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78"/>
          <p:cNvGrpSpPr/>
          <p:nvPr/>
        </p:nvGrpSpPr>
        <p:grpSpPr>
          <a:xfrm>
            <a:off x="5727728" y="1534061"/>
            <a:ext cx="363756" cy="361090"/>
            <a:chOff x="-57189125" y="1904850"/>
            <a:chExt cx="320575" cy="318225"/>
          </a:xfrm>
        </p:grpSpPr>
        <p:sp>
          <p:nvSpPr>
            <p:cNvPr id="10151" name="Google Shape;10151;p7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78"/>
          <p:cNvGrpSpPr/>
          <p:nvPr/>
        </p:nvGrpSpPr>
        <p:grpSpPr>
          <a:xfrm>
            <a:off x="5728621" y="2028797"/>
            <a:ext cx="361969" cy="316411"/>
            <a:chOff x="-57187550" y="2314425"/>
            <a:chExt cx="319000" cy="278850"/>
          </a:xfrm>
        </p:grpSpPr>
        <p:sp>
          <p:nvSpPr>
            <p:cNvPr id="10157" name="Google Shape;10157;p7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1" name="Google Shape;10161;p78"/>
          <p:cNvGrpSpPr/>
          <p:nvPr/>
        </p:nvGrpSpPr>
        <p:grpSpPr>
          <a:xfrm>
            <a:off x="5745585" y="2458346"/>
            <a:ext cx="328042" cy="361771"/>
            <a:chOff x="-57172600" y="2686375"/>
            <a:chExt cx="289100" cy="318825"/>
          </a:xfrm>
        </p:grpSpPr>
        <p:sp>
          <p:nvSpPr>
            <p:cNvPr id="10162" name="Google Shape;10162;p7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4" name="Google Shape;10164;p78"/>
          <p:cNvGrpSpPr/>
          <p:nvPr/>
        </p:nvGrpSpPr>
        <p:grpSpPr>
          <a:xfrm>
            <a:off x="7958434" y="1532274"/>
            <a:ext cx="361090" cy="359303"/>
            <a:chOff x="-55225575" y="1903275"/>
            <a:chExt cx="318225" cy="316650"/>
          </a:xfrm>
        </p:grpSpPr>
        <p:sp>
          <p:nvSpPr>
            <p:cNvPr id="10165" name="Google Shape;10165;p7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78"/>
          <p:cNvGrpSpPr/>
          <p:nvPr/>
        </p:nvGrpSpPr>
        <p:grpSpPr>
          <a:xfrm>
            <a:off x="7969611" y="2008231"/>
            <a:ext cx="338736" cy="359303"/>
            <a:chOff x="-55217700" y="2296300"/>
            <a:chExt cx="298525" cy="316650"/>
          </a:xfrm>
        </p:grpSpPr>
        <p:sp>
          <p:nvSpPr>
            <p:cNvPr id="10171" name="Google Shape;10171;p7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78"/>
          <p:cNvGrpSpPr/>
          <p:nvPr/>
        </p:nvGrpSpPr>
        <p:grpSpPr>
          <a:xfrm>
            <a:off x="7957541" y="2460814"/>
            <a:ext cx="362877" cy="359303"/>
            <a:chOff x="-55229525" y="2688550"/>
            <a:chExt cx="319800" cy="316650"/>
          </a:xfrm>
        </p:grpSpPr>
        <p:sp>
          <p:nvSpPr>
            <p:cNvPr id="10176" name="Google Shape;10176;p7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78"/>
          <p:cNvGrpSpPr/>
          <p:nvPr/>
        </p:nvGrpSpPr>
        <p:grpSpPr>
          <a:xfrm>
            <a:off x="6653760" y="2911936"/>
            <a:ext cx="338765" cy="361090"/>
            <a:chOff x="-53288825" y="1903275"/>
            <a:chExt cx="298550" cy="318225"/>
          </a:xfrm>
        </p:grpSpPr>
        <p:sp>
          <p:nvSpPr>
            <p:cNvPr id="10181" name="Google Shape;10181;p7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8"/>
          <p:cNvGrpSpPr/>
          <p:nvPr/>
        </p:nvGrpSpPr>
        <p:grpSpPr>
          <a:xfrm>
            <a:off x="6642143" y="3363612"/>
            <a:ext cx="361998" cy="361090"/>
            <a:chOff x="-53299850" y="2294725"/>
            <a:chExt cx="319025" cy="318225"/>
          </a:xfrm>
        </p:grpSpPr>
        <p:sp>
          <p:nvSpPr>
            <p:cNvPr id="10185" name="Google Shape;10185;p7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78"/>
          <p:cNvGrpSpPr/>
          <p:nvPr/>
        </p:nvGrpSpPr>
        <p:grpSpPr>
          <a:xfrm>
            <a:off x="6664936" y="3832071"/>
            <a:ext cx="316411" cy="360211"/>
            <a:chOff x="-53278575" y="2687750"/>
            <a:chExt cx="278850" cy="317450"/>
          </a:xfrm>
        </p:grpSpPr>
        <p:sp>
          <p:nvSpPr>
            <p:cNvPr id="10188" name="Google Shape;10188;p7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78"/>
          <p:cNvGrpSpPr/>
          <p:nvPr/>
        </p:nvGrpSpPr>
        <p:grpSpPr>
          <a:xfrm>
            <a:off x="7986330" y="3831759"/>
            <a:ext cx="361998" cy="362310"/>
            <a:chOff x="-52101875" y="2687475"/>
            <a:chExt cx="319025" cy="319300"/>
          </a:xfrm>
        </p:grpSpPr>
        <p:sp>
          <p:nvSpPr>
            <p:cNvPr id="10193" name="Google Shape;10193;p7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78"/>
          <p:cNvGrpSpPr/>
          <p:nvPr/>
        </p:nvGrpSpPr>
        <p:grpSpPr>
          <a:xfrm>
            <a:off x="6201079" y="1533182"/>
            <a:ext cx="317290" cy="361090"/>
            <a:chOff x="-56774050" y="1904075"/>
            <a:chExt cx="279625" cy="318225"/>
          </a:xfrm>
        </p:grpSpPr>
        <p:sp>
          <p:nvSpPr>
            <p:cNvPr id="10198" name="Google Shape;10198;p7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78"/>
          <p:cNvGrpSpPr/>
          <p:nvPr/>
        </p:nvGrpSpPr>
        <p:grpSpPr>
          <a:xfrm>
            <a:off x="6201079" y="2006443"/>
            <a:ext cx="317290" cy="361090"/>
            <a:chOff x="-56774850" y="2294725"/>
            <a:chExt cx="279625" cy="318225"/>
          </a:xfrm>
        </p:grpSpPr>
        <p:sp>
          <p:nvSpPr>
            <p:cNvPr id="10201" name="Google Shape;10201;p7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78"/>
          <p:cNvGrpSpPr/>
          <p:nvPr/>
        </p:nvGrpSpPr>
        <p:grpSpPr>
          <a:xfrm>
            <a:off x="6222086" y="2459027"/>
            <a:ext cx="275278" cy="360182"/>
            <a:chOff x="-56756725" y="2686975"/>
            <a:chExt cx="242600" cy="317425"/>
          </a:xfrm>
        </p:grpSpPr>
        <p:sp>
          <p:nvSpPr>
            <p:cNvPr id="10205" name="Google Shape;10205;p7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78"/>
          <p:cNvGrpSpPr/>
          <p:nvPr/>
        </p:nvGrpSpPr>
        <p:grpSpPr>
          <a:xfrm>
            <a:off x="4870518" y="2911936"/>
            <a:ext cx="337346" cy="361998"/>
            <a:chOff x="-54826975" y="1903275"/>
            <a:chExt cx="297300" cy="319025"/>
          </a:xfrm>
        </p:grpSpPr>
        <p:sp>
          <p:nvSpPr>
            <p:cNvPr id="10209" name="Google Shape;10209;p7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78"/>
          <p:cNvGrpSpPr/>
          <p:nvPr/>
        </p:nvGrpSpPr>
        <p:grpSpPr>
          <a:xfrm>
            <a:off x="4858206" y="3365399"/>
            <a:ext cx="361969" cy="359274"/>
            <a:chOff x="-54836500" y="2296300"/>
            <a:chExt cx="319000" cy="316625"/>
          </a:xfrm>
        </p:grpSpPr>
        <p:sp>
          <p:nvSpPr>
            <p:cNvPr id="10213" name="Google Shape;10213;p7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78"/>
          <p:cNvGrpSpPr/>
          <p:nvPr/>
        </p:nvGrpSpPr>
        <p:grpSpPr>
          <a:xfrm>
            <a:off x="4879652" y="3832071"/>
            <a:ext cx="319078" cy="361090"/>
            <a:chOff x="-54817600" y="2687750"/>
            <a:chExt cx="281200" cy="318225"/>
          </a:xfrm>
        </p:grpSpPr>
        <p:sp>
          <p:nvSpPr>
            <p:cNvPr id="10218" name="Google Shape;10218;p7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78"/>
          <p:cNvGrpSpPr/>
          <p:nvPr/>
        </p:nvGrpSpPr>
        <p:grpSpPr>
          <a:xfrm>
            <a:off x="7110476" y="2911936"/>
            <a:ext cx="317290" cy="359303"/>
            <a:chOff x="-52887125" y="1903275"/>
            <a:chExt cx="279625" cy="316650"/>
          </a:xfrm>
        </p:grpSpPr>
        <p:sp>
          <p:nvSpPr>
            <p:cNvPr id="10223" name="Google Shape;10223;p7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78"/>
          <p:cNvGrpSpPr/>
          <p:nvPr/>
        </p:nvGrpSpPr>
        <p:grpSpPr>
          <a:xfrm>
            <a:off x="7089030" y="3362733"/>
            <a:ext cx="360182" cy="361969"/>
            <a:chOff x="-52906025" y="2293950"/>
            <a:chExt cx="317425" cy="319000"/>
          </a:xfrm>
        </p:grpSpPr>
        <p:sp>
          <p:nvSpPr>
            <p:cNvPr id="10226" name="Google Shape;10226;p7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78"/>
          <p:cNvGrpSpPr/>
          <p:nvPr/>
        </p:nvGrpSpPr>
        <p:grpSpPr>
          <a:xfrm>
            <a:off x="7110476" y="3831192"/>
            <a:ext cx="317290" cy="361090"/>
            <a:chOff x="-52887125" y="2686975"/>
            <a:chExt cx="279625" cy="318225"/>
          </a:xfrm>
        </p:grpSpPr>
        <p:sp>
          <p:nvSpPr>
            <p:cNvPr id="10230" name="Google Shape;10230;p7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78"/>
          <p:cNvGrpSpPr/>
          <p:nvPr/>
        </p:nvGrpSpPr>
        <p:grpSpPr>
          <a:xfrm>
            <a:off x="6220848" y="4290810"/>
            <a:ext cx="318170" cy="359303"/>
            <a:chOff x="-51722225" y="1915100"/>
            <a:chExt cx="280400" cy="316650"/>
          </a:xfrm>
        </p:grpSpPr>
        <p:sp>
          <p:nvSpPr>
            <p:cNvPr id="10235" name="Google Shape;10235;p7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78"/>
          <p:cNvGrpSpPr/>
          <p:nvPr/>
        </p:nvGrpSpPr>
        <p:grpSpPr>
          <a:xfrm>
            <a:off x="6616678" y="1531508"/>
            <a:ext cx="370905" cy="360976"/>
            <a:chOff x="-56407800" y="1902600"/>
            <a:chExt cx="326875" cy="318125"/>
          </a:xfrm>
        </p:grpSpPr>
        <p:sp>
          <p:nvSpPr>
            <p:cNvPr id="10240" name="Google Shape;10240;p7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8"/>
          <p:cNvGrpSpPr/>
          <p:nvPr/>
        </p:nvGrpSpPr>
        <p:grpSpPr>
          <a:xfrm>
            <a:off x="6622479" y="2018074"/>
            <a:ext cx="359303" cy="338736"/>
            <a:chOff x="-56401500" y="2304975"/>
            <a:chExt cx="316650" cy="298525"/>
          </a:xfrm>
        </p:grpSpPr>
        <p:sp>
          <p:nvSpPr>
            <p:cNvPr id="10244" name="Google Shape;10244;p7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8" name="Google Shape;10248;p78"/>
          <p:cNvGrpSpPr/>
          <p:nvPr/>
        </p:nvGrpSpPr>
        <p:grpSpPr>
          <a:xfrm>
            <a:off x="5328863" y="2910149"/>
            <a:ext cx="319985" cy="361090"/>
            <a:chOff x="-54426150" y="1901700"/>
            <a:chExt cx="282000" cy="318225"/>
          </a:xfrm>
        </p:grpSpPr>
        <p:sp>
          <p:nvSpPr>
            <p:cNvPr id="10249" name="Google Shape;10249;p7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78"/>
          <p:cNvGrpSpPr/>
          <p:nvPr/>
        </p:nvGrpSpPr>
        <p:grpSpPr>
          <a:xfrm>
            <a:off x="5328863" y="3363612"/>
            <a:ext cx="319985" cy="361998"/>
            <a:chOff x="-54426150" y="2294725"/>
            <a:chExt cx="282000" cy="319025"/>
          </a:xfrm>
        </p:grpSpPr>
        <p:sp>
          <p:nvSpPr>
            <p:cNvPr id="10254" name="Google Shape;10254;p7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9" name="Google Shape;10259;p78"/>
          <p:cNvGrpSpPr/>
          <p:nvPr/>
        </p:nvGrpSpPr>
        <p:grpSpPr>
          <a:xfrm>
            <a:off x="5327076" y="3831192"/>
            <a:ext cx="323560" cy="361969"/>
            <a:chOff x="-54427725" y="2686975"/>
            <a:chExt cx="285150" cy="319000"/>
          </a:xfrm>
        </p:grpSpPr>
        <p:sp>
          <p:nvSpPr>
            <p:cNvPr id="10260" name="Google Shape;10260;p7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78"/>
          <p:cNvGrpSpPr/>
          <p:nvPr/>
        </p:nvGrpSpPr>
        <p:grpSpPr>
          <a:xfrm>
            <a:off x="7533634" y="2912163"/>
            <a:ext cx="359303" cy="359984"/>
            <a:chOff x="-52513800" y="1903475"/>
            <a:chExt cx="316650" cy="317250"/>
          </a:xfrm>
        </p:grpSpPr>
        <p:sp>
          <p:nvSpPr>
            <p:cNvPr id="10266" name="Google Shape;10266;p7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78"/>
          <p:cNvGrpSpPr/>
          <p:nvPr/>
        </p:nvGrpSpPr>
        <p:grpSpPr>
          <a:xfrm>
            <a:off x="7543464" y="3364520"/>
            <a:ext cx="339644" cy="360182"/>
            <a:chOff x="-52505925" y="2295525"/>
            <a:chExt cx="299325" cy="317425"/>
          </a:xfrm>
        </p:grpSpPr>
        <p:sp>
          <p:nvSpPr>
            <p:cNvPr id="10269" name="Google Shape;10269;p7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8"/>
          <p:cNvGrpSpPr/>
          <p:nvPr/>
        </p:nvGrpSpPr>
        <p:grpSpPr>
          <a:xfrm>
            <a:off x="7554641" y="3831192"/>
            <a:ext cx="317290" cy="361090"/>
            <a:chOff x="-52494100" y="2686975"/>
            <a:chExt cx="279625" cy="318225"/>
          </a:xfrm>
        </p:grpSpPr>
        <p:sp>
          <p:nvSpPr>
            <p:cNvPr id="10274" name="Google Shape;10274;p7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78"/>
          <p:cNvGrpSpPr/>
          <p:nvPr/>
        </p:nvGrpSpPr>
        <p:grpSpPr>
          <a:xfrm>
            <a:off x="6665412" y="4292135"/>
            <a:ext cx="315503" cy="361090"/>
            <a:chOff x="-51708850" y="2305750"/>
            <a:chExt cx="278050" cy="318225"/>
          </a:xfrm>
        </p:grpSpPr>
        <p:sp>
          <p:nvSpPr>
            <p:cNvPr id="10279" name="Google Shape;10279;p7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78"/>
          <p:cNvGrpSpPr/>
          <p:nvPr/>
        </p:nvGrpSpPr>
        <p:grpSpPr>
          <a:xfrm>
            <a:off x="7536807" y="1533922"/>
            <a:ext cx="319089" cy="362073"/>
            <a:chOff x="1044400" y="2917425"/>
            <a:chExt cx="248125" cy="281550"/>
          </a:xfrm>
        </p:grpSpPr>
        <p:sp>
          <p:nvSpPr>
            <p:cNvPr id="10283" name="Google Shape;10283;p7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10288" name="Google Shape;10288;p7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0289" name="Google Shape;10289;p7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10290" name="Google Shape;10290;p7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2" name="Google Shape;10292;p78"/>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4"/>
          <p:cNvSpPr txBox="1">
            <a:spLocks noGrp="1"/>
          </p:cNvSpPr>
          <p:nvPr>
            <p:ph type="title"/>
          </p:nvPr>
        </p:nvSpPr>
        <p:spPr>
          <a:xfrm>
            <a:off x="3968425" y="2227050"/>
            <a:ext cx="4462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Solution</a:t>
            </a:r>
            <a:endParaRPr/>
          </a:p>
        </p:txBody>
      </p:sp>
      <p:sp>
        <p:nvSpPr>
          <p:cNvPr id="223" name="Google Shape;223;p34"/>
          <p:cNvSpPr txBox="1">
            <a:spLocks noGrp="1"/>
          </p:cNvSpPr>
          <p:nvPr>
            <p:ph type="subTitle" idx="1"/>
          </p:nvPr>
        </p:nvSpPr>
        <p:spPr>
          <a:xfrm>
            <a:off x="3968275" y="3045375"/>
            <a:ext cx="4462500" cy="67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accent2"/>
                </a:solidFill>
              </a:rPr>
              <a:t>You could enter a subtitle</a:t>
            </a:r>
            <a:endParaRPr>
              <a:solidFill>
                <a:schemeClr val="accent2"/>
              </a:solidFill>
            </a:endParaRPr>
          </a:p>
          <a:p>
            <a:pPr marL="0" lvl="0" indent="0" algn="r" rtl="0">
              <a:spcBef>
                <a:spcPts val="0"/>
              </a:spcBef>
              <a:spcAft>
                <a:spcPts val="0"/>
              </a:spcAft>
              <a:buClr>
                <a:schemeClr val="dk1"/>
              </a:buClr>
              <a:buSzPts val="1100"/>
              <a:buFont typeface="Arial"/>
              <a:buNone/>
            </a:pPr>
            <a:r>
              <a:rPr lang="en">
                <a:solidFill>
                  <a:schemeClr val="accent2"/>
                </a:solidFill>
              </a:rPr>
              <a:t> here if you need it</a:t>
            </a:r>
            <a:endParaRPr>
              <a:solidFill>
                <a:schemeClr val="accent2"/>
              </a:solidFill>
            </a:endParaRPr>
          </a:p>
        </p:txBody>
      </p:sp>
      <p:sp>
        <p:nvSpPr>
          <p:cNvPr id="224" name="Google Shape;224;p34"/>
          <p:cNvSpPr txBox="1">
            <a:spLocks noGrp="1"/>
          </p:cNvSpPr>
          <p:nvPr>
            <p:ph type="title" idx="2"/>
          </p:nvPr>
        </p:nvSpPr>
        <p:spPr>
          <a:xfrm>
            <a:off x="3968350" y="1262325"/>
            <a:ext cx="4462500" cy="11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6"/>
        <p:cNvGrpSpPr/>
        <p:nvPr/>
      </p:nvGrpSpPr>
      <p:grpSpPr>
        <a:xfrm>
          <a:off x="0" y="0"/>
          <a:ext cx="0" cy="0"/>
          <a:chOff x="0" y="0"/>
          <a:chExt cx="0" cy="0"/>
        </a:xfrm>
      </p:grpSpPr>
      <p:sp>
        <p:nvSpPr>
          <p:cNvPr id="10297" name="Google Shape;10297;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98" name="Google Shape;10298;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299" name="Google Shape;10299;p79"/>
          <p:cNvGrpSpPr/>
          <p:nvPr/>
        </p:nvGrpSpPr>
        <p:grpSpPr>
          <a:xfrm>
            <a:off x="889109" y="1531603"/>
            <a:ext cx="278288" cy="357036"/>
            <a:chOff x="-50489600" y="1947400"/>
            <a:chExt cx="233150" cy="299125"/>
          </a:xfrm>
        </p:grpSpPr>
        <p:sp>
          <p:nvSpPr>
            <p:cNvPr id="10300" name="Google Shape;10300;p7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79"/>
          <p:cNvGrpSpPr/>
          <p:nvPr/>
        </p:nvGrpSpPr>
        <p:grpSpPr>
          <a:xfrm>
            <a:off x="849616" y="1986560"/>
            <a:ext cx="357274" cy="358199"/>
            <a:chOff x="-50523475" y="2316000"/>
            <a:chExt cx="299325" cy="300100"/>
          </a:xfrm>
        </p:grpSpPr>
        <p:sp>
          <p:nvSpPr>
            <p:cNvPr id="10303" name="Google Shape;10303;p7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9"/>
          <p:cNvGrpSpPr/>
          <p:nvPr/>
        </p:nvGrpSpPr>
        <p:grpSpPr>
          <a:xfrm>
            <a:off x="848213" y="2435869"/>
            <a:ext cx="360079" cy="357304"/>
            <a:chOff x="-50524250" y="2686150"/>
            <a:chExt cx="301675" cy="299350"/>
          </a:xfrm>
        </p:grpSpPr>
        <p:sp>
          <p:nvSpPr>
            <p:cNvPr id="10306" name="Google Shape;10306;p7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9"/>
          <p:cNvGrpSpPr/>
          <p:nvPr/>
        </p:nvGrpSpPr>
        <p:grpSpPr>
          <a:xfrm>
            <a:off x="3070976" y="1561682"/>
            <a:ext cx="358199" cy="359154"/>
            <a:chOff x="-48633950" y="1972600"/>
            <a:chExt cx="300100" cy="300900"/>
          </a:xfrm>
        </p:grpSpPr>
        <p:sp>
          <p:nvSpPr>
            <p:cNvPr id="10313" name="Google Shape;10313;p7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79"/>
          <p:cNvGrpSpPr/>
          <p:nvPr/>
        </p:nvGrpSpPr>
        <p:grpSpPr>
          <a:xfrm>
            <a:off x="3070499" y="2017593"/>
            <a:ext cx="359154" cy="361004"/>
            <a:chOff x="-48634750" y="2342000"/>
            <a:chExt cx="300900" cy="302450"/>
          </a:xfrm>
        </p:grpSpPr>
        <p:sp>
          <p:nvSpPr>
            <p:cNvPr id="10316" name="Google Shape;10316;p7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9"/>
          <p:cNvGrpSpPr/>
          <p:nvPr/>
        </p:nvGrpSpPr>
        <p:grpSpPr>
          <a:xfrm>
            <a:off x="3071439" y="2465977"/>
            <a:ext cx="357274" cy="357274"/>
            <a:chOff x="-48633175" y="2711375"/>
            <a:chExt cx="299325" cy="299325"/>
          </a:xfrm>
        </p:grpSpPr>
        <p:sp>
          <p:nvSpPr>
            <p:cNvPr id="10325" name="Google Shape;10325;p7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79"/>
          <p:cNvGrpSpPr/>
          <p:nvPr/>
        </p:nvGrpSpPr>
        <p:grpSpPr>
          <a:xfrm>
            <a:off x="1757928" y="2917929"/>
            <a:ext cx="314006" cy="358229"/>
            <a:chOff x="-46753100" y="1965500"/>
            <a:chExt cx="263075" cy="300125"/>
          </a:xfrm>
        </p:grpSpPr>
        <p:sp>
          <p:nvSpPr>
            <p:cNvPr id="10328" name="Google Shape;10328;p7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79"/>
          <p:cNvGrpSpPr/>
          <p:nvPr/>
        </p:nvGrpSpPr>
        <p:grpSpPr>
          <a:xfrm>
            <a:off x="1735354" y="3385142"/>
            <a:ext cx="359154" cy="315916"/>
            <a:chOff x="-46772025" y="2350650"/>
            <a:chExt cx="300900" cy="264675"/>
          </a:xfrm>
        </p:grpSpPr>
        <p:sp>
          <p:nvSpPr>
            <p:cNvPr id="10331" name="Google Shape;10331;p7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9"/>
          <p:cNvGrpSpPr/>
          <p:nvPr/>
        </p:nvGrpSpPr>
        <p:grpSpPr>
          <a:xfrm>
            <a:off x="1735354" y="3819420"/>
            <a:ext cx="359154" cy="359154"/>
            <a:chOff x="-46772025" y="2701925"/>
            <a:chExt cx="300900" cy="300900"/>
          </a:xfrm>
        </p:grpSpPr>
        <p:sp>
          <p:nvSpPr>
            <p:cNvPr id="10334" name="Google Shape;10334;p7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6" name="Google Shape;10336;p79"/>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7" name="Google Shape;10337;p79"/>
          <p:cNvGrpSpPr/>
          <p:nvPr/>
        </p:nvGrpSpPr>
        <p:grpSpPr>
          <a:xfrm>
            <a:off x="1293035" y="1532528"/>
            <a:ext cx="358199" cy="359154"/>
            <a:chOff x="-50154075" y="1948175"/>
            <a:chExt cx="300100" cy="300900"/>
          </a:xfrm>
        </p:grpSpPr>
        <p:sp>
          <p:nvSpPr>
            <p:cNvPr id="10338" name="Google Shape;10338;p7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9"/>
          <p:cNvGrpSpPr/>
          <p:nvPr/>
        </p:nvGrpSpPr>
        <p:grpSpPr>
          <a:xfrm>
            <a:off x="1293035" y="1987485"/>
            <a:ext cx="358199" cy="358229"/>
            <a:chOff x="-50154850" y="2316775"/>
            <a:chExt cx="300100" cy="300125"/>
          </a:xfrm>
        </p:grpSpPr>
        <p:sp>
          <p:nvSpPr>
            <p:cNvPr id="10341" name="Google Shape;10341;p7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79"/>
          <p:cNvGrpSpPr/>
          <p:nvPr/>
        </p:nvGrpSpPr>
        <p:grpSpPr>
          <a:xfrm>
            <a:off x="1288813" y="2434496"/>
            <a:ext cx="366644" cy="356558"/>
            <a:chOff x="-50158000" y="2685000"/>
            <a:chExt cx="307175" cy="298725"/>
          </a:xfrm>
        </p:grpSpPr>
        <p:sp>
          <p:nvSpPr>
            <p:cNvPr id="10344" name="Google Shape;10344;p7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9"/>
          <p:cNvGrpSpPr/>
          <p:nvPr/>
        </p:nvGrpSpPr>
        <p:grpSpPr>
          <a:xfrm>
            <a:off x="3521599" y="1562607"/>
            <a:ext cx="361004" cy="358229"/>
            <a:chOff x="-48266125" y="1973375"/>
            <a:chExt cx="302450" cy="300125"/>
          </a:xfrm>
        </p:grpSpPr>
        <p:sp>
          <p:nvSpPr>
            <p:cNvPr id="10347" name="Google Shape;10347;p7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9"/>
          <p:cNvGrpSpPr/>
          <p:nvPr/>
        </p:nvGrpSpPr>
        <p:grpSpPr>
          <a:xfrm>
            <a:off x="3548844" y="2018369"/>
            <a:ext cx="306516" cy="358349"/>
            <a:chOff x="-48237000" y="2342650"/>
            <a:chExt cx="256800" cy="300225"/>
          </a:xfrm>
        </p:grpSpPr>
        <p:sp>
          <p:nvSpPr>
            <p:cNvPr id="10354" name="Google Shape;10354;p7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79"/>
          <p:cNvGrpSpPr/>
          <p:nvPr/>
        </p:nvGrpSpPr>
        <p:grpSpPr>
          <a:xfrm>
            <a:off x="2180338" y="2918646"/>
            <a:ext cx="361034" cy="355633"/>
            <a:chOff x="-46404975" y="1966100"/>
            <a:chExt cx="302475" cy="297950"/>
          </a:xfrm>
        </p:grpSpPr>
        <p:sp>
          <p:nvSpPr>
            <p:cNvPr id="10358" name="Google Shape;10358;p7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2" name="Google Shape;10362;p79"/>
          <p:cNvGrpSpPr/>
          <p:nvPr/>
        </p:nvGrpSpPr>
        <p:grpSpPr>
          <a:xfrm>
            <a:off x="2181740" y="3364463"/>
            <a:ext cx="358229" cy="358199"/>
            <a:chOff x="-46401050" y="2333325"/>
            <a:chExt cx="300125" cy="300100"/>
          </a:xfrm>
        </p:grpSpPr>
        <p:sp>
          <p:nvSpPr>
            <p:cNvPr id="10363" name="Google Shape;10363;p7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7" name="Google Shape;10367;p79"/>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8" name="Google Shape;10368;p79"/>
          <p:cNvGrpSpPr/>
          <p:nvPr/>
        </p:nvGrpSpPr>
        <p:grpSpPr>
          <a:xfrm>
            <a:off x="3961830" y="3374818"/>
            <a:ext cx="359154" cy="359124"/>
            <a:chOff x="-44914800" y="2342000"/>
            <a:chExt cx="300900" cy="300875"/>
          </a:xfrm>
        </p:grpSpPr>
        <p:sp>
          <p:nvSpPr>
            <p:cNvPr id="10369" name="Google Shape;10369;p7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2" name="Google Shape;10372;p79"/>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3" name="Google Shape;10373;p79"/>
          <p:cNvGrpSpPr/>
          <p:nvPr/>
        </p:nvGrpSpPr>
        <p:grpSpPr>
          <a:xfrm>
            <a:off x="1735816" y="1987336"/>
            <a:ext cx="359154" cy="357424"/>
            <a:chOff x="-49786250" y="2316650"/>
            <a:chExt cx="300900" cy="299450"/>
          </a:xfrm>
        </p:grpSpPr>
        <p:sp>
          <p:nvSpPr>
            <p:cNvPr id="10374" name="Google Shape;10374;p7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79"/>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9"/>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3" name="Google Shape;10383;p79"/>
          <p:cNvGrpSpPr/>
          <p:nvPr/>
        </p:nvGrpSpPr>
        <p:grpSpPr>
          <a:xfrm>
            <a:off x="4033144" y="2017593"/>
            <a:ext cx="230365" cy="359124"/>
            <a:chOff x="-47842400" y="2342000"/>
            <a:chExt cx="193000" cy="300875"/>
          </a:xfrm>
        </p:grpSpPr>
        <p:sp>
          <p:nvSpPr>
            <p:cNvPr id="10384" name="Google Shape;10384;p7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79"/>
          <p:cNvGrpSpPr/>
          <p:nvPr/>
        </p:nvGrpSpPr>
        <p:grpSpPr>
          <a:xfrm>
            <a:off x="3969212" y="2465052"/>
            <a:ext cx="358229" cy="359154"/>
            <a:chOff x="-47896750" y="2710600"/>
            <a:chExt cx="300125" cy="300900"/>
          </a:xfrm>
        </p:grpSpPr>
        <p:sp>
          <p:nvSpPr>
            <p:cNvPr id="10388" name="Google Shape;10388;p7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79"/>
          <p:cNvGrpSpPr/>
          <p:nvPr/>
        </p:nvGrpSpPr>
        <p:grpSpPr>
          <a:xfrm>
            <a:off x="2624852" y="2938609"/>
            <a:ext cx="359154" cy="314991"/>
            <a:chOff x="-46033225" y="1982825"/>
            <a:chExt cx="300900" cy="263900"/>
          </a:xfrm>
        </p:grpSpPr>
        <p:sp>
          <p:nvSpPr>
            <p:cNvPr id="10393" name="Google Shape;10393;p7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79"/>
          <p:cNvGrpSpPr/>
          <p:nvPr/>
        </p:nvGrpSpPr>
        <p:grpSpPr>
          <a:xfrm>
            <a:off x="2621569" y="3365866"/>
            <a:ext cx="365719" cy="326151"/>
            <a:chOff x="-46034000" y="2334500"/>
            <a:chExt cx="306400" cy="273250"/>
          </a:xfrm>
        </p:grpSpPr>
        <p:sp>
          <p:nvSpPr>
            <p:cNvPr id="10397" name="Google Shape;10397;p7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79"/>
          <p:cNvGrpSpPr/>
          <p:nvPr/>
        </p:nvGrpSpPr>
        <p:grpSpPr>
          <a:xfrm>
            <a:off x="2667627" y="3820255"/>
            <a:ext cx="273603" cy="356439"/>
            <a:chOff x="-45998575" y="2702625"/>
            <a:chExt cx="229225" cy="298625"/>
          </a:xfrm>
        </p:grpSpPr>
        <p:sp>
          <p:nvSpPr>
            <p:cNvPr id="10401" name="Google Shape;10401;p7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8" name="Google Shape;10408;p79"/>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9"/>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3" name="Google Shape;10413;p79"/>
          <p:cNvGrpSpPr/>
          <p:nvPr/>
        </p:nvGrpSpPr>
        <p:grpSpPr>
          <a:xfrm>
            <a:off x="2203197" y="2434019"/>
            <a:ext cx="314961" cy="361034"/>
            <a:chOff x="-49398750" y="2684600"/>
            <a:chExt cx="263875" cy="302475"/>
          </a:xfrm>
        </p:grpSpPr>
        <p:sp>
          <p:nvSpPr>
            <p:cNvPr id="10414" name="Google Shape;10414;p7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79"/>
          <p:cNvGrpSpPr/>
          <p:nvPr/>
        </p:nvGrpSpPr>
        <p:grpSpPr>
          <a:xfrm>
            <a:off x="873121" y="2928284"/>
            <a:ext cx="314006" cy="359154"/>
            <a:chOff x="-47509225" y="1974175"/>
            <a:chExt cx="263075" cy="300900"/>
          </a:xfrm>
        </p:grpSpPr>
        <p:sp>
          <p:nvSpPr>
            <p:cNvPr id="10418" name="Google Shape;10418;p7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9"/>
          <p:cNvGrpSpPr/>
          <p:nvPr/>
        </p:nvGrpSpPr>
        <p:grpSpPr>
          <a:xfrm>
            <a:off x="849622" y="3374818"/>
            <a:ext cx="361004" cy="357961"/>
            <a:chOff x="-47529700" y="2342000"/>
            <a:chExt cx="302450" cy="299900"/>
          </a:xfrm>
        </p:grpSpPr>
        <p:sp>
          <p:nvSpPr>
            <p:cNvPr id="10424" name="Google Shape;10424;p7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79"/>
          <p:cNvGrpSpPr/>
          <p:nvPr/>
        </p:nvGrpSpPr>
        <p:grpSpPr>
          <a:xfrm>
            <a:off x="851025" y="3873967"/>
            <a:ext cx="358199" cy="272648"/>
            <a:chOff x="-47527350" y="2747625"/>
            <a:chExt cx="300100" cy="228425"/>
          </a:xfrm>
        </p:grpSpPr>
        <p:sp>
          <p:nvSpPr>
            <p:cNvPr id="10427" name="Google Shape;10427;p7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79"/>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79"/>
          <p:cNvGrpSpPr/>
          <p:nvPr/>
        </p:nvGrpSpPr>
        <p:grpSpPr>
          <a:xfrm>
            <a:off x="3073924" y="3387022"/>
            <a:ext cx="358229" cy="314961"/>
            <a:chOff x="-45664625" y="2352225"/>
            <a:chExt cx="300125" cy="263875"/>
          </a:xfrm>
        </p:grpSpPr>
        <p:sp>
          <p:nvSpPr>
            <p:cNvPr id="10435" name="Google Shape;10435;p7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79"/>
          <p:cNvGrpSpPr/>
          <p:nvPr/>
        </p:nvGrpSpPr>
        <p:grpSpPr>
          <a:xfrm>
            <a:off x="3073103" y="3821001"/>
            <a:ext cx="359870" cy="357573"/>
            <a:chOff x="-45665400" y="2703250"/>
            <a:chExt cx="301500" cy="299575"/>
          </a:xfrm>
        </p:grpSpPr>
        <p:sp>
          <p:nvSpPr>
            <p:cNvPr id="10443" name="Google Shape;10443;p7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9"/>
          <p:cNvGrpSpPr/>
          <p:nvPr/>
        </p:nvGrpSpPr>
        <p:grpSpPr>
          <a:xfrm>
            <a:off x="2174760" y="4261937"/>
            <a:ext cx="359154" cy="360109"/>
            <a:chOff x="-44528075" y="1982825"/>
            <a:chExt cx="300900" cy="301700"/>
          </a:xfrm>
        </p:grpSpPr>
        <p:sp>
          <p:nvSpPr>
            <p:cNvPr id="10448" name="Google Shape;10448;p7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5" name="Google Shape;10455;p79"/>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6" name="Google Shape;10456;p79"/>
          <p:cNvGrpSpPr/>
          <p:nvPr/>
        </p:nvGrpSpPr>
        <p:grpSpPr>
          <a:xfrm>
            <a:off x="2625923" y="1987485"/>
            <a:ext cx="358199" cy="358229"/>
            <a:chOff x="-49048250" y="2316775"/>
            <a:chExt cx="300100" cy="300125"/>
          </a:xfrm>
        </p:grpSpPr>
        <p:sp>
          <p:nvSpPr>
            <p:cNvPr id="10457" name="Google Shape;10457;p7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1" name="Google Shape;10461;p79"/>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2" name="Google Shape;10462;p79"/>
          <p:cNvGrpSpPr/>
          <p:nvPr/>
        </p:nvGrpSpPr>
        <p:grpSpPr>
          <a:xfrm>
            <a:off x="1290494" y="2928284"/>
            <a:ext cx="360109" cy="358199"/>
            <a:chOff x="-47160325" y="1974175"/>
            <a:chExt cx="301700" cy="300100"/>
          </a:xfrm>
        </p:grpSpPr>
        <p:sp>
          <p:nvSpPr>
            <p:cNvPr id="10463" name="Google Shape;10463;p7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79"/>
          <p:cNvGrpSpPr/>
          <p:nvPr/>
        </p:nvGrpSpPr>
        <p:grpSpPr>
          <a:xfrm>
            <a:off x="1290971" y="3374818"/>
            <a:ext cx="359154" cy="359124"/>
            <a:chOff x="-47159525" y="2342000"/>
            <a:chExt cx="300900" cy="300875"/>
          </a:xfrm>
        </p:grpSpPr>
        <p:sp>
          <p:nvSpPr>
            <p:cNvPr id="10466" name="Google Shape;10466;p7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9"/>
          <p:cNvGrpSpPr/>
          <p:nvPr/>
        </p:nvGrpSpPr>
        <p:grpSpPr>
          <a:xfrm>
            <a:off x="1291448" y="3831654"/>
            <a:ext cx="358199" cy="359154"/>
            <a:chOff x="-47157950" y="2712175"/>
            <a:chExt cx="300100" cy="300900"/>
          </a:xfrm>
        </p:grpSpPr>
        <p:sp>
          <p:nvSpPr>
            <p:cNvPr id="10472" name="Google Shape;10472;p7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9" name="Google Shape;10479;p79"/>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0" name="Google Shape;10480;p79"/>
          <p:cNvGrpSpPr/>
          <p:nvPr/>
        </p:nvGrpSpPr>
        <p:grpSpPr>
          <a:xfrm>
            <a:off x="3535175" y="3364463"/>
            <a:ext cx="315886" cy="358199"/>
            <a:chOff x="-45278675" y="2333325"/>
            <a:chExt cx="264650" cy="300100"/>
          </a:xfrm>
        </p:grpSpPr>
        <p:sp>
          <p:nvSpPr>
            <p:cNvPr id="10481" name="Google Shape;10481;p7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79"/>
          <p:cNvGrpSpPr/>
          <p:nvPr/>
        </p:nvGrpSpPr>
        <p:grpSpPr>
          <a:xfrm>
            <a:off x="3545500" y="3819420"/>
            <a:ext cx="295237" cy="358229"/>
            <a:chOff x="-45270025" y="2701925"/>
            <a:chExt cx="247350" cy="300125"/>
          </a:xfrm>
        </p:grpSpPr>
        <p:sp>
          <p:nvSpPr>
            <p:cNvPr id="10486" name="Google Shape;10486;p7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0" name="Google Shape;10490;p79"/>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1" name="Google Shape;10491;p79"/>
          <p:cNvGrpSpPr/>
          <p:nvPr/>
        </p:nvGrpSpPr>
        <p:grpSpPr>
          <a:xfrm>
            <a:off x="2209567" y="2078266"/>
            <a:ext cx="307444" cy="260626"/>
            <a:chOff x="1636184" y="2959225"/>
            <a:chExt cx="232666" cy="197250"/>
          </a:xfrm>
        </p:grpSpPr>
        <p:sp>
          <p:nvSpPr>
            <p:cNvPr id="10492" name="Google Shape;10492;p7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10495" name="Google Shape;10495;p7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10496" name="Google Shape;10496;p79"/>
          <p:cNvGrpSpPr/>
          <p:nvPr/>
        </p:nvGrpSpPr>
        <p:grpSpPr>
          <a:xfrm>
            <a:off x="3577265" y="2463611"/>
            <a:ext cx="258542" cy="365154"/>
            <a:chOff x="-47300587" y="123275"/>
            <a:chExt cx="190975" cy="269725"/>
          </a:xfrm>
        </p:grpSpPr>
        <p:sp>
          <p:nvSpPr>
            <p:cNvPr id="10497" name="Google Shape;10497;p7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79"/>
          <p:cNvGrpSpPr/>
          <p:nvPr/>
        </p:nvGrpSpPr>
        <p:grpSpPr>
          <a:xfrm>
            <a:off x="4870788" y="1532801"/>
            <a:ext cx="342328" cy="339793"/>
            <a:chOff x="-13966675" y="1639700"/>
            <a:chExt cx="354450" cy="351825"/>
          </a:xfrm>
        </p:grpSpPr>
        <p:sp>
          <p:nvSpPr>
            <p:cNvPr id="10503" name="Google Shape;10503;p7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8" name="Google Shape;10508;p79"/>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9"/>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0" name="Google Shape;10510;p79"/>
          <p:cNvGrpSpPr/>
          <p:nvPr/>
        </p:nvGrpSpPr>
        <p:grpSpPr>
          <a:xfrm>
            <a:off x="6667277" y="1532487"/>
            <a:ext cx="340034" cy="340420"/>
            <a:chOff x="-12199250" y="1662675"/>
            <a:chExt cx="352075" cy="352475"/>
          </a:xfrm>
        </p:grpSpPr>
        <p:sp>
          <p:nvSpPr>
            <p:cNvPr id="10511" name="Google Shape;10511;p7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79"/>
          <p:cNvGrpSpPr/>
          <p:nvPr/>
        </p:nvGrpSpPr>
        <p:grpSpPr>
          <a:xfrm>
            <a:off x="6666130" y="1939354"/>
            <a:ext cx="342328" cy="342328"/>
            <a:chOff x="-12199250" y="2096250"/>
            <a:chExt cx="354450" cy="354450"/>
          </a:xfrm>
        </p:grpSpPr>
        <p:sp>
          <p:nvSpPr>
            <p:cNvPr id="10515" name="Google Shape;10515;p7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79"/>
          <p:cNvGrpSpPr/>
          <p:nvPr/>
        </p:nvGrpSpPr>
        <p:grpSpPr>
          <a:xfrm>
            <a:off x="6667277" y="2348308"/>
            <a:ext cx="340034" cy="341579"/>
            <a:chOff x="-12199250" y="2530225"/>
            <a:chExt cx="352075" cy="353675"/>
          </a:xfrm>
        </p:grpSpPr>
        <p:sp>
          <p:nvSpPr>
            <p:cNvPr id="10518" name="Google Shape;10518;p7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2" name="Google Shape;10522;p79"/>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3" name="Google Shape;10523;p79"/>
          <p:cNvGrpSpPr/>
          <p:nvPr/>
        </p:nvGrpSpPr>
        <p:grpSpPr>
          <a:xfrm>
            <a:off x="4870788" y="3188088"/>
            <a:ext cx="342328" cy="339310"/>
            <a:chOff x="-10462550" y="2057650"/>
            <a:chExt cx="354450" cy="351325"/>
          </a:xfrm>
        </p:grpSpPr>
        <p:sp>
          <p:nvSpPr>
            <p:cNvPr id="10524" name="Google Shape;10524;p7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6" name="Google Shape;10526;p79"/>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7" name="Google Shape;10527;p79"/>
          <p:cNvGrpSpPr/>
          <p:nvPr/>
        </p:nvGrpSpPr>
        <p:grpSpPr>
          <a:xfrm>
            <a:off x="6649772" y="2779651"/>
            <a:ext cx="375044" cy="340541"/>
            <a:chOff x="-8692750" y="1622100"/>
            <a:chExt cx="388325" cy="352600"/>
          </a:xfrm>
        </p:grpSpPr>
        <p:sp>
          <p:nvSpPr>
            <p:cNvPr id="10528" name="Google Shape;10528;p7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9"/>
          <p:cNvGrpSpPr/>
          <p:nvPr/>
        </p:nvGrpSpPr>
        <p:grpSpPr>
          <a:xfrm>
            <a:off x="5304253" y="1531907"/>
            <a:ext cx="341555" cy="341579"/>
            <a:chOff x="-13529550" y="1639425"/>
            <a:chExt cx="353650" cy="353675"/>
          </a:xfrm>
        </p:grpSpPr>
        <p:sp>
          <p:nvSpPr>
            <p:cNvPr id="10531" name="Google Shape;10531;p7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79"/>
          <p:cNvGrpSpPr/>
          <p:nvPr/>
        </p:nvGrpSpPr>
        <p:grpSpPr>
          <a:xfrm>
            <a:off x="5303106" y="1940489"/>
            <a:ext cx="343849" cy="340058"/>
            <a:chOff x="-13531925" y="2075775"/>
            <a:chExt cx="356025" cy="352100"/>
          </a:xfrm>
        </p:grpSpPr>
        <p:sp>
          <p:nvSpPr>
            <p:cNvPr id="10540" name="Google Shape;10540;p7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79"/>
          <p:cNvGrpSpPr/>
          <p:nvPr/>
        </p:nvGrpSpPr>
        <p:grpSpPr>
          <a:xfrm>
            <a:off x="5304627" y="2348694"/>
            <a:ext cx="340807" cy="340807"/>
            <a:chOff x="-13528775" y="2507400"/>
            <a:chExt cx="352875" cy="352875"/>
          </a:xfrm>
        </p:grpSpPr>
        <p:sp>
          <p:nvSpPr>
            <p:cNvPr id="10543" name="Google Shape;10543;p7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6" name="Google Shape;10546;p79"/>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9"/>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8" name="Google Shape;10548;p79"/>
          <p:cNvGrpSpPr/>
          <p:nvPr/>
        </p:nvGrpSpPr>
        <p:grpSpPr>
          <a:xfrm>
            <a:off x="7140133" y="2348308"/>
            <a:ext cx="308090" cy="341579"/>
            <a:chOff x="-11747150" y="2530225"/>
            <a:chExt cx="319000" cy="353675"/>
          </a:xfrm>
        </p:grpSpPr>
        <p:sp>
          <p:nvSpPr>
            <p:cNvPr id="10549" name="Google Shape;10549;p7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79"/>
          <p:cNvGrpSpPr/>
          <p:nvPr/>
        </p:nvGrpSpPr>
        <p:grpSpPr>
          <a:xfrm>
            <a:off x="5304627" y="2779519"/>
            <a:ext cx="340807" cy="340807"/>
            <a:chOff x="-10027775" y="1622900"/>
            <a:chExt cx="352875" cy="352875"/>
          </a:xfrm>
        </p:grpSpPr>
        <p:sp>
          <p:nvSpPr>
            <p:cNvPr id="10552" name="Google Shape;10552;p7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8" name="Google Shape;10558;p79"/>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9" name="Google Shape;10559;p79"/>
          <p:cNvGrpSpPr/>
          <p:nvPr/>
        </p:nvGrpSpPr>
        <p:grpSpPr>
          <a:xfrm>
            <a:off x="8031595" y="2805183"/>
            <a:ext cx="322553" cy="342328"/>
            <a:chOff x="-10019125" y="2490075"/>
            <a:chExt cx="333975" cy="354450"/>
          </a:xfrm>
        </p:grpSpPr>
        <p:sp>
          <p:nvSpPr>
            <p:cNvPr id="10560" name="Google Shape;10560;p7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9"/>
          <p:cNvGrpSpPr/>
          <p:nvPr/>
        </p:nvGrpSpPr>
        <p:grpSpPr>
          <a:xfrm>
            <a:off x="6661180" y="3186193"/>
            <a:ext cx="352227" cy="343100"/>
            <a:chOff x="-8684100" y="2032450"/>
            <a:chExt cx="364700" cy="355250"/>
          </a:xfrm>
        </p:grpSpPr>
        <p:sp>
          <p:nvSpPr>
            <p:cNvPr id="10565" name="Google Shape;10565;p7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8" name="Google Shape;10568;p79"/>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9" name="Google Shape;10569;p79"/>
          <p:cNvGrpSpPr/>
          <p:nvPr/>
        </p:nvGrpSpPr>
        <p:grpSpPr>
          <a:xfrm>
            <a:off x="5752039" y="1939656"/>
            <a:ext cx="343849" cy="341724"/>
            <a:chOff x="-13095575" y="2073400"/>
            <a:chExt cx="356025" cy="353825"/>
          </a:xfrm>
        </p:grpSpPr>
        <p:sp>
          <p:nvSpPr>
            <p:cNvPr id="10570" name="Google Shape;10570;p7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8" name="Google Shape;10578;p79"/>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9" name="Google Shape;10579;p79"/>
          <p:cNvGrpSpPr/>
          <p:nvPr/>
        </p:nvGrpSpPr>
        <p:grpSpPr>
          <a:xfrm>
            <a:off x="7576787" y="1531485"/>
            <a:ext cx="343100" cy="342424"/>
            <a:chOff x="-11332875" y="1660700"/>
            <a:chExt cx="355250" cy="354550"/>
          </a:xfrm>
        </p:grpSpPr>
        <p:sp>
          <p:nvSpPr>
            <p:cNvPr id="10580" name="Google Shape;10580;p7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4" name="Google Shape;10584;p79"/>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9"/>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6" name="Google Shape;10586;p79"/>
          <p:cNvGrpSpPr/>
          <p:nvPr/>
        </p:nvGrpSpPr>
        <p:grpSpPr>
          <a:xfrm>
            <a:off x="5774096" y="2777997"/>
            <a:ext cx="299736" cy="343849"/>
            <a:chOff x="-9570950" y="1622100"/>
            <a:chExt cx="310350" cy="356025"/>
          </a:xfrm>
        </p:grpSpPr>
        <p:sp>
          <p:nvSpPr>
            <p:cNvPr id="10587" name="Google Shape;10587;p7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79"/>
          <p:cNvGrpSpPr/>
          <p:nvPr/>
        </p:nvGrpSpPr>
        <p:grpSpPr>
          <a:xfrm>
            <a:off x="5752800" y="3186953"/>
            <a:ext cx="342328" cy="341579"/>
            <a:chOff x="-9594575" y="2056875"/>
            <a:chExt cx="354450" cy="353675"/>
          </a:xfrm>
        </p:grpSpPr>
        <p:sp>
          <p:nvSpPr>
            <p:cNvPr id="10590" name="Google Shape;10590;p7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3" name="Google Shape;10593;p79"/>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4" name="Google Shape;10594;p79"/>
          <p:cNvGrpSpPr/>
          <p:nvPr/>
        </p:nvGrpSpPr>
        <p:grpSpPr>
          <a:xfrm>
            <a:off x="6208482" y="1532293"/>
            <a:ext cx="342328" cy="340807"/>
            <a:chOff x="-12661600" y="1640225"/>
            <a:chExt cx="354450" cy="352875"/>
          </a:xfrm>
        </p:grpSpPr>
        <p:sp>
          <p:nvSpPr>
            <p:cNvPr id="10595" name="Google Shape;10595;p7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9"/>
          <p:cNvGrpSpPr/>
          <p:nvPr/>
        </p:nvGrpSpPr>
        <p:grpSpPr>
          <a:xfrm>
            <a:off x="6208857" y="1960831"/>
            <a:ext cx="341579" cy="299374"/>
            <a:chOff x="-12660025" y="2096250"/>
            <a:chExt cx="353675" cy="309975"/>
          </a:xfrm>
        </p:grpSpPr>
        <p:sp>
          <p:nvSpPr>
            <p:cNvPr id="10599" name="Google Shape;10599;p7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9"/>
          <p:cNvGrpSpPr/>
          <p:nvPr/>
        </p:nvGrpSpPr>
        <p:grpSpPr>
          <a:xfrm>
            <a:off x="6207335" y="2348127"/>
            <a:ext cx="344622" cy="341941"/>
            <a:chOff x="-12663175" y="2506800"/>
            <a:chExt cx="356825" cy="354050"/>
          </a:xfrm>
        </p:grpSpPr>
        <p:sp>
          <p:nvSpPr>
            <p:cNvPr id="10606" name="Google Shape;10606;p7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79"/>
          <p:cNvGrpSpPr/>
          <p:nvPr/>
        </p:nvGrpSpPr>
        <p:grpSpPr>
          <a:xfrm>
            <a:off x="8022468" y="1531907"/>
            <a:ext cx="340807" cy="341579"/>
            <a:chOff x="-10896525" y="1663050"/>
            <a:chExt cx="352875" cy="353675"/>
          </a:xfrm>
        </p:grpSpPr>
        <p:sp>
          <p:nvSpPr>
            <p:cNvPr id="10611" name="Google Shape;10611;p7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3" name="Google Shape;10613;p79"/>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79"/>
          <p:cNvGrpSpPr/>
          <p:nvPr/>
        </p:nvGrpSpPr>
        <p:grpSpPr>
          <a:xfrm>
            <a:off x="8022082" y="2359342"/>
            <a:ext cx="341579" cy="319511"/>
            <a:chOff x="-10898100" y="2542050"/>
            <a:chExt cx="353675" cy="330825"/>
          </a:xfrm>
        </p:grpSpPr>
        <p:sp>
          <p:nvSpPr>
            <p:cNvPr id="10615" name="Google Shape;10615;p7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79"/>
          <p:cNvGrpSpPr/>
          <p:nvPr/>
        </p:nvGrpSpPr>
        <p:grpSpPr>
          <a:xfrm>
            <a:off x="6209617" y="2780207"/>
            <a:ext cx="340058" cy="339430"/>
            <a:chOff x="-9157450" y="1622750"/>
            <a:chExt cx="352100" cy="351450"/>
          </a:xfrm>
        </p:grpSpPr>
        <p:sp>
          <p:nvSpPr>
            <p:cNvPr id="10622" name="Google Shape;10622;p7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9"/>
          <p:cNvGrpSpPr/>
          <p:nvPr/>
        </p:nvGrpSpPr>
        <p:grpSpPr>
          <a:xfrm>
            <a:off x="6247658" y="3188474"/>
            <a:ext cx="263977" cy="338537"/>
            <a:chOff x="-9119650" y="2056875"/>
            <a:chExt cx="273325" cy="350525"/>
          </a:xfrm>
        </p:grpSpPr>
        <p:sp>
          <p:nvSpPr>
            <p:cNvPr id="10625" name="Google Shape;10625;p7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7" name="Google Shape;10627;p79"/>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9"/>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9" name="Google Shape;10629;p79"/>
          <p:cNvGrpSpPr/>
          <p:nvPr/>
        </p:nvGrpSpPr>
        <p:grpSpPr>
          <a:xfrm>
            <a:off x="7576790" y="3217879"/>
            <a:ext cx="343094" cy="341569"/>
            <a:chOff x="6001575" y="3119050"/>
            <a:chExt cx="315025" cy="313625"/>
          </a:xfrm>
        </p:grpSpPr>
        <p:sp>
          <p:nvSpPr>
            <p:cNvPr id="10630" name="Google Shape;10630;p7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35"/>
        <p:cNvGrpSpPr/>
        <p:nvPr/>
      </p:nvGrpSpPr>
      <p:grpSpPr>
        <a:xfrm>
          <a:off x="0" y="0"/>
          <a:ext cx="0" cy="0"/>
          <a:chOff x="0" y="0"/>
          <a:chExt cx="0" cy="0"/>
        </a:xfrm>
      </p:grpSpPr>
      <p:sp>
        <p:nvSpPr>
          <p:cNvPr id="10636" name="Google Shape;10636;p8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7" name="Google Shape;10637;p80"/>
          <p:cNvGrpSpPr/>
          <p:nvPr/>
        </p:nvGrpSpPr>
        <p:grpSpPr>
          <a:xfrm>
            <a:off x="845233" y="2273195"/>
            <a:ext cx="476329" cy="476213"/>
            <a:chOff x="-21298675" y="2414425"/>
            <a:chExt cx="306400" cy="306325"/>
          </a:xfrm>
        </p:grpSpPr>
        <p:sp>
          <p:nvSpPr>
            <p:cNvPr id="10638" name="Google Shape;10638;p8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0"/>
          <p:cNvGrpSpPr/>
          <p:nvPr/>
        </p:nvGrpSpPr>
        <p:grpSpPr>
          <a:xfrm>
            <a:off x="844611" y="2865128"/>
            <a:ext cx="477573" cy="445432"/>
            <a:chOff x="-21299475" y="2798025"/>
            <a:chExt cx="307200" cy="286525"/>
          </a:xfrm>
        </p:grpSpPr>
        <p:sp>
          <p:nvSpPr>
            <p:cNvPr id="10642" name="Google Shape;10642;p8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4" name="Google Shape;10654;p8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7" name="Google Shape;10657;p80"/>
          <p:cNvGrpSpPr/>
          <p:nvPr/>
        </p:nvGrpSpPr>
        <p:grpSpPr>
          <a:xfrm>
            <a:off x="6713966" y="1688917"/>
            <a:ext cx="413912" cy="472676"/>
            <a:chOff x="-17545650" y="2051350"/>
            <a:chExt cx="266250" cy="304050"/>
          </a:xfrm>
        </p:grpSpPr>
        <p:sp>
          <p:nvSpPr>
            <p:cNvPr id="10658" name="Google Shape;10658;p8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2" name="Google Shape;10662;p8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3" name="Google Shape;10663;p80"/>
          <p:cNvGrpSpPr/>
          <p:nvPr/>
        </p:nvGrpSpPr>
        <p:grpSpPr>
          <a:xfrm>
            <a:off x="6684584" y="2865574"/>
            <a:ext cx="472676" cy="444538"/>
            <a:chOff x="-17565350" y="2809825"/>
            <a:chExt cx="304050" cy="285950"/>
          </a:xfrm>
        </p:grpSpPr>
        <p:sp>
          <p:nvSpPr>
            <p:cNvPr id="10664" name="Google Shape;10664;p8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8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2" name="Google Shape;10672;p80"/>
          <p:cNvGrpSpPr/>
          <p:nvPr/>
        </p:nvGrpSpPr>
        <p:grpSpPr>
          <a:xfrm>
            <a:off x="1457493" y="2850904"/>
            <a:ext cx="416283" cy="473881"/>
            <a:chOff x="-20904875" y="2788575"/>
            <a:chExt cx="267775" cy="304825"/>
          </a:xfrm>
        </p:grpSpPr>
        <p:sp>
          <p:nvSpPr>
            <p:cNvPr id="10673" name="Google Shape;10673;p8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80"/>
          <p:cNvGrpSpPr/>
          <p:nvPr/>
        </p:nvGrpSpPr>
        <p:grpSpPr>
          <a:xfrm>
            <a:off x="4397908" y="2275564"/>
            <a:ext cx="360045" cy="471471"/>
            <a:chOff x="-19006700" y="2434925"/>
            <a:chExt cx="231600" cy="303275"/>
          </a:xfrm>
        </p:grpSpPr>
        <p:sp>
          <p:nvSpPr>
            <p:cNvPr id="10676" name="Google Shape;10676;p8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8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80"/>
          <p:cNvGrpSpPr/>
          <p:nvPr/>
        </p:nvGrpSpPr>
        <p:grpSpPr>
          <a:xfrm>
            <a:off x="7276507" y="2289051"/>
            <a:ext cx="473881" cy="444499"/>
            <a:chOff x="-17190425" y="2435725"/>
            <a:chExt cx="304825" cy="285925"/>
          </a:xfrm>
        </p:grpSpPr>
        <p:sp>
          <p:nvSpPr>
            <p:cNvPr id="10683" name="Google Shape;10683;p8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6" name="Google Shape;10686;p8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7" name="Google Shape;10687;p80"/>
          <p:cNvGrpSpPr/>
          <p:nvPr/>
        </p:nvGrpSpPr>
        <p:grpSpPr>
          <a:xfrm>
            <a:off x="4931233" y="3444650"/>
            <a:ext cx="476329" cy="475086"/>
            <a:chOff x="-15719925" y="2416825"/>
            <a:chExt cx="306400" cy="305600"/>
          </a:xfrm>
        </p:grpSpPr>
        <p:sp>
          <p:nvSpPr>
            <p:cNvPr id="10688" name="Google Shape;10688;p8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1" name="Google Shape;10691;p8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80"/>
          <p:cNvGrpSpPr/>
          <p:nvPr/>
        </p:nvGrpSpPr>
        <p:grpSpPr>
          <a:xfrm>
            <a:off x="2017527" y="2851506"/>
            <a:ext cx="479983" cy="472676"/>
            <a:chOff x="-20550425" y="2789350"/>
            <a:chExt cx="308750" cy="304050"/>
          </a:xfrm>
        </p:grpSpPr>
        <p:sp>
          <p:nvSpPr>
            <p:cNvPr id="10694" name="Google Shape;10694;p8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80"/>
          <p:cNvGrpSpPr/>
          <p:nvPr/>
        </p:nvGrpSpPr>
        <p:grpSpPr>
          <a:xfrm>
            <a:off x="4932894" y="1688158"/>
            <a:ext cx="473920" cy="474192"/>
            <a:chOff x="-18666450" y="2059825"/>
            <a:chExt cx="304850" cy="305025"/>
          </a:xfrm>
        </p:grpSpPr>
        <p:sp>
          <p:nvSpPr>
            <p:cNvPr id="10697" name="Google Shape;10697;p8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80"/>
          <p:cNvGrpSpPr/>
          <p:nvPr/>
        </p:nvGrpSpPr>
        <p:grpSpPr>
          <a:xfrm>
            <a:off x="4932292" y="2275584"/>
            <a:ext cx="475125" cy="471432"/>
            <a:chOff x="-18668025" y="2435725"/>
            <a:chExt cx="305625" cy="303250"/>
          </a:xfrm>
        </p:grpSpPr>
        <p:sp>
          <p:nvSpPr>
            <p:cNvPr id="10700" name="Google Shape;10700;p8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80"/>
          <p:cNvGrpSpPr/>
          <p:nvPr/>
        </p:nvGrpSpPr>
        <p:grpSpPr>
          <a:xfrm>
            <a:off x="4931689" y="2850902"/>
            <a:ext cx="476329" cy="473881"/>
            <a:chOff x="-18668800" y="2807475"/>
            <a:chExt cx="306400" cy="304825"/>
          </a:xfrm>
        </p:grpSpPr>
        <p:sp>
          <p:nvSpPr>
            <p:cNvPr id="10703" name="Google Shape;10703;p8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80"/>
          <p:cNvGrpSpPr/>
          <p:nvPr/>
        </p:nvGrpSpPr>
        <p:grpSpPr>
          <a:xfrm>
            <a:off x="7885658" y="1687693"/>
            <a:ext cx="416361" cy="475125"/>
            <a:chOff x="-16798200" y="2050575"/>
            <a:chExt cx="267825" cy="305625"/>
          </a:xfrm>
        </p:grpSpPr>
        <p:sp>
          <p:nvSpPr>
            <p:cNvPr id="10713" name="Google Shape;10713;p8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80"/>
          <p:cNvGrpSpPr/>
          <p:nvPr/>
        </p:nvGrpSpPr>
        <p:grpSpPr>
          <a:xfrm>
            <a:off x="7856276" y="2852127"/>
            <a:ext cx="475125" cy="471432"/>
            <a:chOff x="-16817100" y="2801175"/>
            <a:chExt cx="305625" cy="303250"/>
          </a:xfrm>
        </p:grpSpPr>
        <p:sp>
          <p:nvSpPr>
            <p:cNvPr id="10717" name="Google Shape;10717;p8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80"/>
          <p:cNvGrpSpPr/>
          <p:nvPr/>
        </p:nvGrpSpPr>
        <p:grpSpPr>
          <a:xfrm>
            <a:off x="7263396" y="3444614"/>
            <a:ext cx="476329" cy="475125"/>
            <a:chOff x="-15717575" y="2786200"/>
            <a:chExt cx="306400" cy="305625"/>
          </a:xfrm>
        </p:grpSpPr>
        <p:sp>
          <p:nvSpPr>
            <p:cNvPr id="10726" name="Google Shape;10726;p8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3" name="Google Shape;10733;p80"/>
          <p:cNvGrpSpPr/>
          <p:nvPr/>
        </p:nvGrpSpPr>
        <p:grpSpPr>
          <a:xfrm>
            <a:off x="2600969" y="1688296"/>
            <a:ext cx="475125" cy="473920"/>
            <a:chOff x="-20173175" y="2038750"/>
            <a:chExt cx="305625" cy="304850"/>
          </a:xfrm>
        </p:grpSpPr>
        <p:sp>
          <p:nvSpPr>
            <p:cNvPr id="10734" name="Google Shape;10734;p8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6" name="Google Shape;10736;p8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7" name="Google Shape;10737;p80"/>
          <p:cNvGrpSpPr/>
          <p:nvPr/>
        </p:nvGrpSpPr>
        <p:grpSpPr>
          <a:xfrm>
            <a:off x="2602193" y="2850282"/>
            <a:ext cx="472676" cy="475125"/>
            <a:chOff x="-20173175" y="2787775"/>
            <a:chExt cx="304050" cy="305625"/>
          </a:xfrm>
        </p:grpSpPr>
        <p:sp>
          <p:nvSpPr>
            <p:cNvPr id="10738" name="Google Shape;10738;p8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80"/>
          <p:cNvGrpSpPr/>
          <p:nvPr/>
        </p:nvGrpSpPr>
        <p:grpSpPr>
          <a:xfrm>
            <a:off x="5527177" y="2275564"/>
            <a:ext cx="473881" cy="471471"/>
            <a:chOff x="-18294675" y="2434925"/>
            <a:chExt cx="304825" cy="303275"/>
          </a:xfrm>
        </p:grpSpPr>
        <p:sp>
          <p:nvSpPr>
            <p:cNvPr id="10746" name="Google Shape;10746;p8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80"/>
          <p:cNvGrpSpPr/>
          <p:nvPr/>
        </p:nvGrpSpPr>
        <p:grpSpPr>
          <a:xfrm>
            <a:off x="5583492" y="2852107"/>
            <a:ext cx="361250" cy="471471"/>
            <a:chOff x="-18258450" y="2809825"/>
            <a:chExt cx="232375" cy="303275"/>
          </a:xfrm>
        </p:grpSpPr>
        <p:sp>
          <p:nvSpPr>
            <p:cNvPr id="10750" name="Google Shape;10750;p8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3" name="Google Shape;10753;p8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4" name="Google Shape;10754;p80"/>
          <p:cNvGrpSpPr/>
          <p:nvPr/>
        </p:nvGrpSpPr>
        <p:grpSpPr>
          <a:xfrm>
            <a:off x="3793692" y="3445233"/>
            <a:ext cx="415117" cy="473920"/>
            <a:chOff x="-16422500" y="2425450"/>
            <a:chExt cx="267025" cy="304850"/>
          </a:xfrm>
        </p:grpSpPr>
        <p:sp>
          <p:nvSpPr>
            <p:cNvPr id="10755" name="Google Shape;10755;p8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0"/>
          <p:cNvGrpSpPr/>
          <p:nvPr/>
        </p:nvGrpSpPr>
        <p:grpSpPr>
          <a:xfrm>
            <a:off x="6096453" y="3445838"/>
            <a:ext cx="473920" cy="472676"/>
            <a:chOff x="-16442200" y="2801175"/>
            <a:chExt cx="304850" cy="304050"/>
          </a:xfrm>
        </p:grpSpPr>
        <p:sp>
          <p:nvSpPr>
            <p:cNvPr id="10759" name="Google Shape;10759;p8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2" name="Google Shape;10762;p8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4" name="Google Shape;10764;p80"/>
          <p:cNvGrpSpPr/>
          <p:nvPr/>
        </p:nvGrpSpPr>
        <p:grpSpPr>
          <a:xfrm>
            <a:off x="3172167" y="2276343"/>
            <a:ext cx="481265" cy="469917"/>
            <a:chOff x="-19802200" y="2416025"/>
            <a:chExt cx="309575" cy="302275"/>
          </a:xfrm>
        </p:grpSpPr>
        <p:sp>
          <p:nvSpPr>
            <p:cNvPr id="10765" name="Google Shape;10765;p8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80"/>
          <p:cNvGrpSpPr/>
          <p:nvPr/>
        </p:nvGrpSpPr>
        <p:grpSpPr>
          <a:xfrm>
            <a:off x="3175238" y="2851506"/>
            <a:ext cx="475125" cy="472676"/>
            <a:chOff x="-19801400" y="2788575"/>
            <a:chExt cx="305625" cy="304050"/>
          </a:xfrm>
        </p:grpSpPr>
        <p:sp>
          <p:nvSpPr>
            <p:cNvPr id="10771" name="Google Shape;10771;p8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7" name="Google Shape;10777;p80"/>
          <p:cNvGrpSpPr/>
          <p:nvPr/>
        </p:nvGrpSpPr>
        <p:grpSpPr>
          <a:xfrm>
            <a:off x="6130314" y="1688916"/>
            <a:ext cx="422463" cy="472676"/>
            <a:chOff x="-17903225" y="2060800"/>
            <a:chExt cx="271750" cy="304050"/>
          </a:xfrm>
        </p:grpSpPr>
        <p:sp>
          <p:nvSpPr>
            <p:cNvPr id="10778" name="Google Shape;10778;p8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0"/>
          <p:cNvGrpSpPr/>
          <p:nvPr/>
        </p:nvGrpSpPr>
        <p:grpSpPr>
          <a:xfrm>
            <a:off x="6104605" y="2274962"/>
            <a:ext cx="473881" cy="472676"/>
            <a:chOff x="-17918975" y="2435725"/>
            <a:chExt cx="304825" cy="304050"/>
          </a:xfrm>
        </p:grpSpPr>
        <p:sp>
          <p:nvSpPr>
            <p:cNvPr id="10782" name="Google Shape;10782;p8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80"/>
          <p:cNvGrpSpPr/>
          <p:nvPr/>
        </p:nvGrpSpPr>
        <p:grpSpPr>
          <a:xfrm>
            <a:off x="6133365" y="2852729"/>
            <a:ext cx="416361" cy="470228"/>
            <a:chOff x="-17899300" y="2810625"/>
            <a:chExt cx="267825" cy="302475"/>
          </a:xfrm>
        </p:grpSpPr>
        <p:sp>
          <p:nvSpPr>
            <p:cNvPr id="10785" name="Google Shape;10785;p8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80"/>
          <p:cNvGrpSpPr/>
          <p:nvPr/>
        </p:nvGrpSpPr>
        <p:grpSpPr>
          <a:xfrm>
            <a:off x="2039218" y="3461166"/>
            <a:ext cx="472676" cy="442089"/>
            <a:chOff x="-16066500" y="2060800"/>
            <a:chExt cx="304050" cy="284375"/>
          </a:xfrm>
        </p:grpSpPr>
        <p:sp>
          <p:nvSpPr>
            <p:cNvPr id="10789" name="Google Shape;10789;p8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4" name="Google Shape;10794;p8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7" name="Google Shape;10797;p80"/>
          <p:cNvGrpSpPr/>
          <p:nvPr/>
        </p:nvGrpSpPr>
        <p:grpSpPr>
          <a:xfrm>
            <a:off x="7923925" y="2297751"/>
            <a:ext cx="368362" cy="419314"/>
            <a:chOff x="4995050" y="3245650"/>
            <a:chExt cx="236950" cy="269725"/>
          </a:xfrm>
        </p:grpSpPr>
        <p:sp>
          <p:nvSpPr>
            <p:cNvPr id="10798" name="Google Shape;10798;p8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1" name="Google Shape;10801;p80"/>
            <p:cNvGrpSpPr/>
            <p:nvPr/>
          </p:nvGrpSpPr>
          <p:grpSpPr>
            <a:xfrm>
              <a:off x="4995050" y="3245650"/>
              <a:ext cx="236950" cy="269725"/>
              <a:chOff x="4995050" y="3245650"/>
              <a:chExt cx="236950" cy="269725"/>
            </a:xfrm>
          </p:grpSpPr>
          <p:sp>
            <p:nvSpPr>
              <p:cNvPr id="10802" name="Google Shape;10802;p8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4" name="Google Shape;10804;p80"/>
          <p:cNvGrpSpPr/>
          <p:nvPr/>
        </p:nvGrpSpPr>
        <p:grpSpPr>
          <a:xfrm>
            <a:off x="5523718" y="1689744"/>
            <a:ext cx="483749" cy="481292"/>
            <a:chOff x="4724650" y="2885700"/>
            <a:chExt cx="270750" cy="269375"/>
          </a:xfrm>
        </p:grpSpPr>
        <p:sp>
          <p:nvSpPr>
            <p:cNvPr id="10805" name="Google Shape;10805;p8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80"/>
          <p:cNvGrpSpPr/>
          <p:nvPr/>
        </p:nvGrpSpPr>
        <p:grpSpPr>
          <a:xfrm>
            <a:off x="4390823" y="1683870"/>
            <a:ext cx="389425" cy="467822"/>
            <a:chOff x="4459350" y="2882125"/>
            <a:chExt cx="228375" cy="274350"/>
          </a:xfrm>
        </p:grpSpPr>
        <p:sp>
          <p:nvSpPr>
            <p:cNvPr id="10813" name="Google Shape;10813;p8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0818" name="Google Shape;10818;p8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0819" name="Google Shape;10819;p80"/>
          <p:cNvSpPr txBox="1"/>
          <p:nvPr/>
        </p:nvSpPr>
        <p:spPr>
          <a:xfrm>
            <a:off x="104835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23"/>
        <p:cNvGrpSpPr/>
        <p:nvPr/>
      </p:nvGrpSpPr>
      <p:grpSpPr>
        <a:xfrm>
          <a:off x="0" y="0"/>
          <a:ext cx="0" cy="0"/>
          <a:chOff x="0" y="0"/>
          <a:chExt cx="0" cy="0"/>
        </a:xfrm>
      </p:grpSpPr>
      <p:sp>
        <p:nvSpPr>
          <p:cNvPr id="10824" name="Google Shape;10824;p8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5" name="Google Shape;10825;p8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6" name="Google Shape;10826;p81"/>
          <p:cNvGrpSpPr/>
          <p:nvPr/>
        </p:nvGrpSpPr>
        <p:grpSpPr>
          <a:xfrm>
            <a:off x="847082" y="2140412"/>
            <a:ext cx="426462" cy="420796"/>
            <a:chOff x="-6713450" y="2397900"/>
            <a:chExt cx="295375" cy="291450"/>
          </a:xfrm>
        </p:grpSpPr>
        <p:sp>
          <p:nvSpPr>
            <p:cNvPr id="10827" name="Google Shape;10827;p8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9" name="Google Shape;10829;p8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0" name="Google Shape;10830;p81"/>
          <p:cNvGrpSpPr/>
          <p:nvPr/>
        </p:nvGrpSpPr>
        <p:grpSpPr>
          <a:xfrm>
            <a:off x="3551844" y="1631401"/>
            <a:ext cx="423069" cy="420507"/>
            <a:chOff x="-4932650" y="2046625"/>
            <a:chExt cx="293025" cy="291250"/>
          </a:xfrm>
        </p:grpSpPr>
        <p:sp>
          <p:nvSpPr>
            <p:cNvPr id="10831" name="Google Shape;10831;p8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3" name="Google Shape;10833;p8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4" name="Google Shape;10834;p81"/>
          <p:cNvGrpSpPr/>
          <p:nvPr/>
        </p:nvGrpSpPr>
        <p:grpSpPr>
          <a:xfrm>
            <a:off x="3563775" y="2660957"/>
            <a:ext cx="423069" cy="420796"/>
            <a:chOff x="-4931075" y="2765725"/>
            <a:chExt cx="293025" cy="291450"/>
          </a:xfrm>
        </p:grpSpPr>
        <p:sp>
          <p:nvSpPr>
            <p:cNvPr id="10835" name="Google Shape;10835;p8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1"/>
          <p:cNvGrpSpPr/>
          <p:nvPr/>
        </p:nvGrpSpPr>
        <p:grpSpPr>
          <a:xfrm>
            <a:off x="6269343" y="1656289"/>
            <a:ext cx="420796" cy="370732"/>
            <a:chOff x="-3137650" y="2067900"/>
            <a:chExt cx="291450" cy="256775"/>
          </a:xfrm>
        </p:grpSpPr>
        <p:sp>
          <p:nvSpPr>
            <p:cNvPr id="10838" name="Google Shape;10838;p8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81"/>
          <p:cNvGrpSpPr/>
          <p:nvPr/>
        </p:nvGrpSpPr>
        <p:grpSpPr>
          <a:xfrm>
            <a:off x="6269343" y="2139926"/>
            <a:ext cx="420796" cy="421770"/>
            <a:chOff x="-3137650" y="2408950"/>
            <a:chExt cx="291450" cy="292125"/>
          </a:xfrm>
        </p:grpSpPr>
        <p:sp>
          <p:nvSpPr>
            <p:cNvPr id="10842" name="Google Shape;10842;p8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81"/>
          <p:cNvGrpSpPr/>
          <p:nvPr/>
        </p:nvGrpSpPr>
        <p:grpSpPr>
          <a:xfrm>
            <a:off x="6281274" y="2685412"/>
            <a:ext cx="420796" cy="371887"/>
            <a:chOff x="-3137650" y="2787000"/>
            <a:chExt cx="291450" cy="257575"/>
          </a:xfrm>
        </p:grpSpPr>
        <p:sp>
          <p:nvSpPr>
            <p:cNvPr id="10848" name="Google Shape;10848;p8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6" name="Google Shape;10856;p8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9" name="Google Shape;10859;p81"/>
          <p:cNvGrpSpPr/>
          <p:nvPr/>
        </p:nvGrpSpPr>
        <p:grpSpPr>
          <a:xfrm>
            <a:off x="1399451" y="2660397"/>
            <a:ext cx="421914" cy="421914"/>
            <a:chOff x="-6354300" y="2757075"/>
            <a:chExt cx="292225" cy="292225"/>
          </a:xfrm>
        </p:grpSpPr>
        <p:sp>
          <p:nvSpPr>
            <p:cNvPr id="10860" name="Google Shape;10860;p8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4" name="Google Shape;10864;p81"/>
          <p:cNvGrpSpPr/>
          <p:nvPr/>
        </p:nvGrpSpPr>
        <p:grpSpPr>
          <a:xfrm>
            <a:off x="4093454" y="1629560"/>
            <a:ext cx="424188" cy="424188"/>
            <a:chOff x="-4573475" y="2045850"/>
            <a:chExt cx="293800" cy="293800"/>
          </a:xfrm>
        </p:grpSpPr>
        <p:sp>
          <p:nvSpPr>
            <p:cNvPr id="10865" name="Google Shape;10865;p8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81"/>
          <p:cNvGrpSpPr/>
          <p:nvPr/>
        </p:nvGrpSpPr>
        <p:grpSpPr>
          <a:xfrm>
            <a:off x="4092877" y="2138699"/>
            <a:ext cx="425343" cy="424225"/>
            <a:chOff x="-4570325" y="2405775"/>
            <a:chExt cx="294600" cy="293825"/>
          </a:xfrm>
        </p:grpSpPr>
        <p:sp>
          <p:nvSpPr>
            <p:cNvPr id="10868" name="Google Shape;10868;p8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81"/>
          <p:cNvGrpSpPr/>
          <p:nvPr/>
        </p:nvGrpSpPr>
        <p:grpSpPr>
          <a:xfrm>
            <a:off x="4105945" y="2659838"/>
            <a:ext cx="423069" cy="423033"/>
            <a:chOff x="-4572700" y="2764950"/>
            <a:chExt cx="293025" cy="293000"/>
          </a:xfrm>
        </p:grpSpPr>
        <p:sp>
          <p:nvSpPr>
            <p:cNvPr id="10871" name="Google Shape;10871;p8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6" name="Google Shape;10876;p81"/>
          <p:cNvGrpSpPr/>
          <p:nvPr/>
        </p:nvGrpSpPr>
        <p:grpSpPr>
          <a:xfrm>
            <a:off x="6824707" y="1631239"/>
            <a:ext cx="414840" cy="420832"/>
            <a:chOff x="-2777700" y="2049775"/>
            <a:chExt cx="287325" cy="291475"/>
          </a:xfrm>
        </p:grpSpPr>
        <p:sp>
          <p:nvSpPr>
            <p:cNvPr id="10877" name="Google Shape;10877;p8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81"/>
          <p:cNvGrpSpPr/>
          <p:nvPr/>
        </p:nvGrpSpPr>
        <p:grpSpPr>
          <a:xfrm>
            <a:off x="6821170" y="2140431"/>
            <a:ext cx="421914" cy="420759"/>
            <a:chOff x="-2571737" y="2403625"/>
            <a:chExt cx="292225" cy="291425"/>
          </a:xfrm>
        </p:grpSpPr>
        <p:sp>
          <p:nvSpPr>
            <p:cNvPr id="10881" name="Google Shape;10881;p8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81"/>
          <p:cNvGrpSpPr/>
          <p:nvPr/>
        </p:nvGrpSpPr>
        <p:grpSpPr>
          <a:xfrm>
            <a:off x="6821170" y="2661534"/>
            <a:ext cx="421914" cy="419640"/>
            <a:chOff x="-2571737" y="2764550"/>
            <a:chExt cx="292225" cy="290650"/>
          </a:xfrm>
        </p:grpSpPr>
        <p:sp>
          <p:nvSpPr>
            <p:cNvPr id="10889" name="Google Shape;10889;p8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81"/>
          <p:cNvGrpSpPr/>
          <p:nvPr/>
        </p:nvGrpSpPr>
        <p:grpSpPr>
          <a:xfrm>
            <a:off x="3020671" y="3230538"/>
            <a:ext cx="421914" cy="423864"/>
            <a:chOff x="-1333975" y="2365850"/>
            <a:chExt cx="292225" cy="293575"/>
          </a:xfrm>
        </p:grpSpPr>
        <p:sp>
          <p:nvSpPr>
            <p:cNvPr id="10893" name="Google Shape;10893;p8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81"/>
          <p:cNvGrpSpPr/>
          <p:nvPr/>
        </p:nvGrpSpPr>
        <p:grpSpPr>
          <a:xfrm>
            <a:off x="1954146" y="2660397"/>
            <a:ext cx="398020" cy="421914"/>
            <a:chOff x="-5995925" y="2757850"/>
            <a:chExt cx="275675" cy="292225"/>
          </a:xfrm>
        </p:grpSpPr>
        <p:sp>
          <p:nvSpPr>
            <p:cNvPr id="10902" name="Google Shape;10902;p8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81"/>
          <p:cNvGrpSpPr/>
          <p:nvPr/>
        </p:nvGrpSpPr>
        <p:grpSpPr>
          <a:xfrm>
            <a:off x="4634433" y="1631816"/>
            <a:ext cx="421951" cy="419677"/>
            <a:chOff x="-4211975" y="2046625"/>
            <a:chExt cx="292250" cy="290675"/>
          </a:xfrm>
        </p:grpSpPr>
        <p:sp>
          <p:nvSpPr>
            <p:cNvPr id="10912" name="Google Shape;10912;p8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4" name="Google Shape;10914;p81"/>
          <p:cNvGrpSpPr/>
          <p:nvPr/>
        </p:nvGrpSpPr>
        <p:grpSpPr>
          <a:xfrm>
            <a:off x="4684479" y="2138699"/>
            <a:ext cx="321859" cy="424225"/>
            <a:chOff x="-4178875" y="2405775"/>
            <a:chExt cx="222925" cy="293825"/>
          </a:xfrm>
        </p:grpSpPr>
        <p:sp>
          <p:nvSpPr>
            <p:cNvPr id="10915" name="Google Shape;10915;p8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81"/>
          <p:cNvGrpSpPr/>
          <p:nvPr/>
        </p:nvGrpSpPr>
        <p:grpSpPr>
          <a:xfrm>
            <a:off x="4646942" y="2673483"/>
            <a:ext cx="420796" cy="395746"/>
            <a:chOff x="-4211975" y="2783850"/>
            <a:chExt cx="291450" cy="274100"/>
          </a:xfrm>
        </p:grpSpPr>
        <p:sp>
          <p:nvSpPr>
            <p:cNvPr id="10919" name="Google Shape;10919;p8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2" name="Google Shape;10922;p8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3" name="Google Shape;10923;p81"/>
          <p:cNvGrpSpPr/>
          <p:nvPr/>
        </p:nvGrpSpPr>
        <p:grpSpPr>
          <a:xfrm>
            <a:off x="7351871" y="2140413"/>
            <a:ext cx="420796" cy="420796"/>
            <a:chOff x="-2419325" y="2408150"/>
            <a:chExt cx="291450" cy="291450"/>
          </a:xfrm>
        </p:grpSpPr>
        <p:sp>
          <p:nvSpPr>
            <p:cNvPr id="10924" name="Google Shape;10924;p8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1" name="Google Shape;10931;p8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2" name="Google Shape;10932;p81"/>
          <p:cNvGrpSpPr/>
          <p:nvPr/>
        </p:nvGrpSpPr>
        <p:grpSpPr>
          <a:xfrm>
            <a:off x="4673396" y="3231514"/>
            <a:ext cx="420796" cy="421914"/>
            <a:chOff x="-1333200" y="2770450"/>
            <a:chExt cx="291450" cy="292225"/>
          </a:xfrm>
        </p:grpSpPr>
        <p:sp>
          <p:nvSpPr>
            <p:cNvPr id="10933" name="Google Shape;10933;p8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81"/>
          <p:cNvGrpSpPr/>
          <p:nvPr/>
        </p:nvGrpSpPr>
        <p:grpSpPr>
          <a:xfrm>
            <a:off x="2470009" y="1631256"/>
            <a:ext cx="423069" cy="420796"/>
            <a:chOff x="-5635200" y="2037975"/>
            <a:chExt cx="293025" cy="291450"/>
          </a:xfrm>
        </p:grpSpPr>
        <p:sp>
          <p:nvSpPr>
            <p:cNvPr id="10936" name="Google Shape;10936;p8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8" name="Google Shape;10938;p81"/>
          <p:cNvGrpSpPr/>
          <p:nvPr/>
        </p:nvGrpSpPr>
        <p:grpSpPr>
          <a:xfrm>
            <a:off x="2468295" y="2140412"/>
            <a:ext cx="426499" cy="420796"/>
            <a:chOff x="-5637575" y="2397900"/>
            <a:chExt cx="295400" cy="291450"/>
          </a:xfrm>
        </p:grpSpPr>
        <p:sp>
          <p:nvSpPr>
            <p:cNvPr id="10939" name="Google Shape;10939;p8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81"/>
          <p:cNvGrpSpPr/>
          <p:nvPr/>
        </p:nvGrpSpPr>
        <p:grpSpPr>
          <a:xfrm>
            <a:off x="2481958" y="2660397"/>
            <a:ext cx="423033" cy="421914"/>
            <a:chOff x="-5635975" y="2757075"/>
            <a:chExt cx="293000" cy="292225"/>
          </a:xfrm>
        </p:grpSpPr>
        <p:sp>
          <p:nvSpPr>
            <p:cNvPr id="10944" name="Google Shape;10944;p8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1"/>
          <p:cNvGrpSpPr/>
          <p:nvPr/>
        </p:nvGrpSpPr>
        <p:grpSpPr>
          <a:xfrm>
            <a:off x="5165893" y="1631256"/>
            <a:ext cx="423069" cy="420796"/>
            <a:chOff x="-3854375" y="2046625"/>
            <a:chExt cx="293025" cy="291450"/>
          </a:xfrm>
        </p:grpSpPr>
        <p:sp>
          <p:nvSpPr>
            <p:cNvPr id="10947" name="Google Shape;10947;p8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9" name="Google Shape;10949;p81"/>
          <p:cNvGrpSpPr/>
          <p:nvPr/>
        </p:nvGrpSpPr>
        <p:grpSpPr>
          <a:xfrm>
            <a:off x="5164756" y="2138717"/>
            <a:ext cx="425343" cy="424188"/>
            <a:chOff x="-3854375" y="2405000"/>
            <a:chExt cx="294600" cy="293800"/>
          </a:xfrm>
        </p:grpSpPr>
        <p:sp>
          <p:nvSpPr>
            <p:cNvPr id="10950" name="Google Shape;10950;p8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81"/>
          <p:cNvGrpSpPr/>
          <p:nvPr/>
        </p:nvGrpSpPr>
        <p:grpSpPr>
          <a:xfrm>
            <a:off x="5178961" y="2659838"/>
            <a:ext cx="420796" cy="423033"/>
            <a:chOff x="-3852025" y="2764950"/>
            <a:chExt cx="291450" cy="293000"/>
          </a:xfrm>
        </p:grpSpPr>
        <p:sp>
          <p:nvSpPr>
            <p:cNvPr id="10953" name="Google Shape;10953;p8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8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5" name="Google Shape;10955;p8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7" name="Google Shape;10957;p81"/>
          <p:cNvGrpSpPr/>
          <p:nvPr/>
        </p:nvGrpSpPr>
        <p:grpSpPr>
          <a:xfrm>
            <a:off x="7901550" y="2660398"/>
            <a:ext cx="420796" cy="421914"/>
            <a:chOff x="-2060175" y="2768875"/>
            <a:chExt cx="291450" cy="292225"/>
          </a:xfrm>
        </p:grpSpPr>
        <p:sp>
          <p:nvSpPr>
            <p:cNvPr id="10958" name="Google Shape;10958;p8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81"/>
          <p:cNvGrpSpPr/>
          <p:nvPr/>
        </p:nvGrpSpPr>
        <p:grpSpPr>
          <a:xfrm>
            <a:off x="1915160" y="3232071"/>
            <a:ext cx="421914" cy="420796"/>
            <a:chOff x="-937025" y="2064750"/>
            <a:chExt cx="292225" cy="291450"/>
          </a:xfrm>
        </p:grpSpPr>
        <p:sp>
          <p:nvSpPr>
            <p:cNvPr id="10961" name="Google Shape;10961;p8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4" name="Google Shape;10964;p81"/>
          <p:cNvGrpSpPr/>
          <p:nvPr/>
        </p:nvGrpSpPr>
        <p:grpSpPr>
          <a:xfrm>
            <a:off x="3018323" y="1630697"/>
            <a:ext cx="421951" cy="421914"/>
            <a:chOff x="-5276050" y="2037975"/>
            <a:chExt cx="292250" cy="292225"/>
          </a:xfrm>
        </p:grpSpPr>
        <p:sp>
          <p:nvSpPr>
            <p:cNvPr id="10965" name="Google Shape;10965;p8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8" name="Google Shape;10968;p8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0" name="Google Shape;10970;p81"/>
          <p:cNvGrpSpPr/>
          <p:nvPr/>
        </p:nvGrpSpPr>
        <p:grpSpPr>
          <a:xfrm>
            <a:off x="5777136" y="1631256"/>
            <a:ext cx="324133" cy="420796"/>
            <a:chOff x="-3462150" y="2046625"/>
            <a:chExt cx="224500" cy="291450"/>
          </a:xfrm>
        </p:grpSpPr>
        <p:sp>
          <p:nvSpPr>
            <p:cNvPr id="10971" name="Google Shape;10971;p8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81"/>
          <p:cNvGrpSpPr/>
          <p:nvPr/>
        </p:nvGrpSpPr>
        <p:grpSpPr>
          <a:xfrm>
            <a:off x="5752700" y="2139276"/>
            <a:ext cx="373006" cy="423069"/>
            <a:chOff x="-3478675" y="2405775"/>
            <a:chExt cx="258350" cy="293025"/>
          </a:xfrm>
        </p:grpSpPr>
        <p:sp>
          <p:nvSpPr>
            <p:cNvPr id="10979" name="Google Shape;10979;p8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3" name="Google Shape;10983;p81"/>
          <p:cNvGrpSpPr/>
          <p:nvPr/>
        </p:nvGrpSpPr>
        <p:grpSpPr>
          <a:xfrm>
            <a:off x="5815218" y="2660398"/>
            <a:ext cx="271831" cy="421914"/>
            <a:chOff x="-3443250" y="2765725"/>
            <a:chExt cx="188275" cy="292225"/>
          </a:xfrm>
        </p:grpSpPr>
        <p:sp>
          <p:nvSpPr>
            <p:cNvPr id="10984" name="Google Shape;10984;p8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81"/>
          <p:cNvGrpSpPr/>
          <p:nvPr/>
        </p:nvGrpSpPr>
        <p:grpSpPr>
          <a:xfrm>
            <a:off x="844114" y="3230934"/>
            <a:ext cx="371887" cy="423069"/>
            <a:chOff x="-1684475" y="2049000"/>
            <a:chExt cx="257575" cy="293025"/>
          </a:xfrm>
        </p:grpSpPr>
        <p:sp>
          <p:nvSpPr>
            <p:cNvPr id="10989" name="Google Shape;10989;p8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3" name="Google Shape;10993;p8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4" name="Google Shape;10994;p81"/>
          <p:cNvGrpSpPr/>
          <p:nvPr/>
        </p:nvGrpSpPr>
        <p:grpSpPr>
          <a:xfrm>
            <a:off x="4134007" y="3231514"/>
            <a:ext cx="420796" cy="421914"/>
            <a:chOff x="-1700225" y="2768875"/>
            <a:chExt cx="291450" cy="292225"/>
          </a:xfrm>
        </p:grpSpPr>
        <p:sp>
          <p:nvSpPr>
            <p:cNvPr id="10995" name="Google Shape;10995;p8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81"/>
          <p:cNvGrpSpPr/>
          <p:nvPr/>
        </p:nvGrpSpPr>
        <p:grpSpPr>
          <a:xfrm>
            <a:off x="3602355" y="3230935"/>
            <a:ext cx="371887" cy="423069"/>
            <a:chOff x="-919700" y="2420750"/>
            <a:chExt cx="257575" cy="293025"/>
          </a:xfrm>
        </p:grpSpPr>
        <p:sp>
          <p:nvSpPr>
            <p:cNvPr id="11002" name="Google Shape;11002;p8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81"/>
          <p:cNvGrpSpPr/>
          <p:nvPr/>
        </p:nvGrpSpPr>
        <p:grpSpPr>
          <a:xfrm>
            <a:off x="1937547" y="1645950"/>
            <a:ext cx="409531" cy="410617"/>
            <a:chOff x="6679825" y="2693700"/>
            <a:chExt cx="257875" cy="258575"/>
          </a:xfrm>
        </p:grpSpPr>
        <p:sp>
          <p:nvSpPr>
            <p:cNvPr id="11006" name="Google Shape;11006;p8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81"/>
          <p:cNvGrpSpPr/>
          <p:nvPr/>
        </p:nvGrpSpPr>
        <p:grpSpPr>
          <a:xfrm>
            <a:off x="1927121" y="2142110"/>
            <a:ext cx="420531" cy="417262"/>
            <a:chOff x="6790450" y="3119050"/>
            <a:chExt cx="262750" cy="260675"/>
          </a:xfrm>
        </p:grpSpPr>
        <p:sp>
          <p:nvSpPr>
            <p:cNvPr id="11009" name="Google Shape;11009;p8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1"/>
          <p:cNvGrpSpPr/>
          <p:nvPr/>
        </p:nvGrpSpPr>
        <p:grpSpPr>
          <a:xfrm>
            <a:off x="6853082" y="3755436"/>
            <a:ext cx="358093" cy="407391"/>
            <a:chOff x="7660859" y="2571753"/>
            <a:chExt cx="366561" cy="417024"/>
          </a:xfrm>
        </p:grpSpPr>
        <p:sp>
          <p:nvSpPr>
            <p:cNvPr id="11012" name="Google Shape;11012;p8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81"/>
          <p:cNvGrpSpPr/>
          <p:nvPr/>
        </p:nvGrpSpPr>
        <p:grpSpPr>
          <a:xfrm>
            <a:off x="4387763" y="3755436"/>
            <a:ext cx="407391" cy="407391"/>
            <a:chOff x="5566722" y="2571753"/>
            <a:chExt cx="417024" cy="417024"/>
          </a:xfrm>
        </p:grpSpPr>
        <p:sp>
          <p:nvSpPr>
            <p:cNvPr id="11016" name="Google Shape;11016;p8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8" name="Google Shape;11018;p81"/>
          <p:cNvGrpSpPr/>
          <p:nvPr/>
        </p:nvGrpSpPr>
        <p:grpSpPr>
          <a:xfrm>
            <a:off x="5004096" y="3857692"/>
            <a:ext cx="407381" cy="202880"/>
            <a:chOff x="6090251" y="2676413"/>
            <a:chExt cx="417014" cy="207677"/>
          </a:xfrm>
        </p:grpSpPr>
        <p:sp>
          <p:nvSpPr>
            <p:cNvPr id="11019" name="Google Shape;11019;p8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81"/>
          <p:cNvGrpSpPr/>
          <p:nvPr/>
        </p:nvGrpSpPr>
        <p:grpSpPr>
          <a:xfrm>
            <a:off x="6236750" y="3755436"/>
            <a:ext cx="407391" cy="407391"/>
            <a:chOff x="7137330" y="2571753"/>
            <a:chExt cx="417024" cy="417024"/>
          </a:xfrm>
        </p:grpSpPr>
        <p:sp>
          <p:nvSpPr>
            <p:cNvPr id="11024" name="Google Shape;11024;p8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81"/>
          <p:cNvGrpSpPr/>
          <p:nvPr/>
        </p:nvGrpSpPr>
        <p:grpSpPr>
          <a:xfrm>
            <a:off x="5620418" y="3755436"/>
            <a:ext cx="407391" cy="407391"/>
            <a:chOff x="6613801" y="2571753"/>
            <a:chExt cx="417024" cy="417024"/>
          </a:xfrm>
        </p:grpSpPr>
        <p:sp>
          <p:nvSpPr>
            <p:cNvPr id="11028" name="Google Shape;11028;p8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81"/>
          <p:cNvGrpSpPr/>
          <p:nvPr/>
        </p:nvGrpSpPr>
        <p:grpSpPr>
          <a:xfrm>
            <a:off x="7908242" y="3238780"/>
            <a:ext cx="407411" cy="407411"/>
            <a:chOff x="2964567" y="2571753"/>
            <a:chExt cx="417045" cy="417045"/>
          </a:xfrm>
        </p:grpSpPr>
        <p:sp>
          <p:nvSpPr>
            <p:cNvPr id="11034" name="Google Shape;11034;p8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1"/>
          <p:cNvGrpSpPr/>
          <p:nvPr/>
        </p:nvGrpSpPr>
        <p:grpSpPr>
          <a:xfrm>
            <a:off x="1922414" y="3815897"/>
            <a:ext cx="407391" cy="286470"/>
            <a:chOff x="3476576" y="2633631"/>
            <a:chExt cx="417024" cy="293244"/>
          </a:xfrm>
        </p:grpSpPr>
        <p:sp>
          <p:nvSpPr>
            <p:cNvPr id="11037" name="Google Shape;11037;p8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81"/>
          <p:cNvGrpSpPr/>
          <p:nvPr/>
        </p:nvGrpSpPr>
        <p:grpSpPr>
          <a:xfrm>
            <a:off x="2538746" y="3755508"/>
            <a:ext cx="407411" cy="407248"/>
            <a:chOff x="3988564" y="2571836"/>
            <a:chExt cx="417045" cy="416878"/>
          </a:xfrm>
        </p:grpSpPr>
        <p:sp>
          <p:nvSpPr>
            <p:cNvPr id="11040" name="Google Shape;11040;p8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81"/>
          <p:cNvGrpSpPr/>
          <p:nvPr/>
        </p:nvGrpSpPr>
        <p:grpSpPr>
          <a:xfrm>
            <a:off x="3155099" y="3755436"/>
            <a:ext cx="407391" cy="407391"/>
            <a:chOff x="4500573" y="2571753"/>
            <a:chExt cx="417024" cy="417024"/>
          </a:xfrm>
        </p:grpSpPr>
        <p:sp>
          <p:nvSpPr>
            <p:cNvPr id="11043" name="Google Shape;11043;p8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81"/>
          <p:cNvGrpSpPr/>
          <p:nvPr/>
        </p:nvGrpSpPr>
        <p:grpSpPr>
          <a:xfrm>
            <a:off x="3771431" y="3755436"/>
            <a:ext cx="407391" cy="407391"/>
            <a:chOff x="5012603" y="2571753"/>
            <a:chExt cx="417024" cy="417024"/>
          </a:xfrm>
        </p:grpSpPr>
        <p:sp>
          <p:nvSpPr>
            <p:cNvPr id="11046" name="Google Shape;11046;p8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8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8" name="Google Shape;11048;p8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9" name="Google Shape;11049;p81"/>
          <p:cNvGrpSpPr/>
          <p:nvPr/>
        </p:nvGrpSpPr>
        <p:grpSpPr>
          <a:xfrm>
            <a:off x="5733329" y="3238790"/>
            <a:ext cx="407432" cy="407391"/>
            <a:chOff x="812101" y="2571761"/>
            <a:chExt cx="417066" cy="417024"/>
          </a:xfrm>
        </p:grpSpPr>
        <p:sp>
          <p:nvSpPr>
            <p:cNvPr id="11050" name="Google Shape;11050;p8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4" name="Google Shape;11054;p81"/>
          <p:cNvGrpSpPr/>
          <p:nvPr/>
        </p:nvGrpSpPr>
        <p:grpSpPr>
          <a:xfrm>
            <a:off x="6253923" y="3238790"/>
            <a:ext cx="407391" cy="407391"/>
            <a:chOff x="1323129" y="2571761"/>
            <a:chExt cx="417024" cy="417024"/>
          </a:xfrm>
        </p:grpSpPr>
        <p:sp>
          <p:nvSpPr>
            <p:cNvPr id="11055" name="Google Shape;11055;p8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9" name="Google Shape;11059;p8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0" name="Google Shape;11060;p81"/>
          <p:cNvGrpSpPr/>
          <p:nvPr/>
        </p:nvGrpSpPr>
        <p:grpSpPr>
          <a:xfrm>
            <a:off x="7390398" y="3238843"/>
            <a:ext cx="408023" cy="407411"/>
            <a:chOff x="2344476" y="2571761"/>
            <a:chExt cx="417671" cy="417045"/>
          </a:xfrm>
        </p:grpSpPr>
        <p:sp>
          <p:nvSpPr>
            <p:cNvPr id="11061" name="Google Shape;11061;p8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66"/>
        <p:cNvGrpSpPr/>
        <p:nvPr/>
      </p:nvGrpSpPr>
      <p:grpSpPr>
        <a:xfrm>
          <a:off x="0" y="0"/>
          <a:ext cx="0" cy="0"/>
          <a:chOff x="0" y="0"/>
          <a:chExt cx="0" cy="0"/>
        </a:xfrm>
      </p:grpSpPr>
      <p:pic>
        <p:nvPicPr>
          <p:cNvPr id="11067" name="Google Shape;11067;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title"/>
          </p:nvPr>
        </p:nvSpPr>
        <p:spPr>
          <a:xfrm>
            <a:off x="3984975" y="1495800"/>
            <a:ext cx="4055400" cy="72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The Problem</a:t>
            </a:r>
            <a:endParaRPr/>
          </a:p>
        </p:txBody>
      </p:sp>
      <p:sp>
        <p:nvSpPr>
          <p:cNvPr id="230" name="Google Shape;230;p35"/>
          <p:cNvSpPr txBox="1">
            <a:spLocks noGrp="1"/>
          </p:cNvSpPr>
          <p:nvPr>
            <p:ph type="subTitle" idx="1"/>
          </p:nvPr>
        </p:nvSpPr>
        <p:spPr>
          <a:xfrm>
            <a:off x="3994375" y="2142600"/>
            <a:ext cx="4055400" cy="150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Mercury is the closest planet to the Sun and the smallest one in the Solar System—it’s only a bit larger than the Moon. The planet’s name has nothing to do with the liquid metal, since it was named after the Roman messenger god, Mercury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6"/>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Understanding the Problem </a:t>
            </a:r>
            <a:endParaRPr/>
          </a:p>
        </p:txBody>
      </p:sp>
      <p:sp>
        <p:nvSpPr>
          <p:cNvPr id="236" name="Google Shape;236;p36"/>
          <p:cNvSpPr txBox="1">
            <a:spLocks noGrp="1"/>
          </p:cNvSpPr>
          <p:nvPr>
            <p:ph type="subTitle" idx="1"/>
          </p:nvPr>
        </p:nvSpPr>
        <p:spPr>
          <a:xfrm>
            <a:off x="788100" y="2390400"/>
            <a:ext cx="22617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Jupiter</a:t>
            </a:r>
            <a:endParaRPr/>
          </a:p>
        </p:txBody>
      </p:sp>
      <p:sp>
        <p:nvSpPr>
          <p:cNvPr id="237" name="Google Shape;237;p36"/>
          <p:cNvSpPr txBox="1">
            <a:spLocks noGrp="1"/>
          </p:cNvSpPr>
          <p:nvPr>
            <p:ph type="subTitle" idx="2"/>
          </p:nvPr>
        </p:nvSpPr>
        <p:spPr>
          <a:xfrm>
            <a:off x="788100" y="2765850"/>
            <a:ext cx="2261700" cy="723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Jupiter is the biggest planet of them all</a:t>
            </a:r>
            <a:endParaRPr/>
          </a:p>
        </p:txBody>
      </p:sp>
      <p:sp>
        <p:nvSpPr>
          <p:cNvPr id="238" name="Google Shape;238;p36"/>
          <p:cNvSpPr txBox="1">
            <a:spLocks noGrp="1"/>
          </p:cNvSpPr>
          <p:nvPr>
            <p:ph type="subTitle" idx="3"/>
          </p:nvPr>
        </p:nvSpPr>
        <p:spPr>
          <a:xfrm>
            <a:off x="3441150" y="2390400"/>
            <a:ext cx="22617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Mars</a:t>
            </a:r>
            <a:endParaRPr/>
          </a:p>
        </p:txBody>
      </p:sp>
      <p:sp>
        <p:nvSpPr>
          <p:cNvPr id="239" name="Google Shape;239;p36"/>
          <p:cNvSpPr txBox="1">
            <a:spLocks noGrp="1"/>
          </p:cNvSpPr>
          <p:nvPr>
            <p:ph type="subTitle" idx="4"/>
          </p:nvPr>
        </p:nvSpPr>
        <p:spPr>
          <a:xfrm>
            <a:off x="3441150" y="2765850"/>
            <a:ext cx="2261700" cy="723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Despite being red, Mars is a cold place</a:t>
            </a:r>
            <a:endParaRPr/>
          </a:p>
        </p:txBody>
      </p:sp>
      <p:sp>
        <p:nvSpPr>
          <p:cNvPr id="240" name="Google Shape;240;p36"/>
          <p:cNvSpPr txBox="1">
            <a:spLocks noGrp="1"/>
          </p:cNvSpPr>
          <p:nvPr>
            <p:ph type="subTitle" idx="5"/>
          </p:nvPr>
        </p:nvSpPr>
        <p:spPr>
          <a:xfrm>
            <a:off x="6094200" y="2390400"/>
            <a:ext cx="22617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a:t>
            </a:r>
            <a:endParaRPr/>
          </a:p>
        </p:txBody>
      </p:sp>
      <p:sp>
        <p:nvSpPr>
          <p:cNvPr id="241" name="Google Shape;241;p36"/>
          <p:cNvSpPr txBox="1">
            <a:spLocks noGrp="1"/>
          </p:cNvSpPr>
          <p:nvPr>
            <p:ph type="subTitle" idx="6"/>
          </p:nvPr>
        </p:nvSpPr>
        <p:spPr>
          <a:xfrm>
            <a:off x="6094200" y="2765850"/>
            <a:ext cx="2261700" cy="723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a:t>It’s composed of hydrogen and helium</a:t>
            </a:r>
            <a:endParaRPr/>
          </a:p>
        </p:txBody>
      </p:sp>
      <p:sp>
        <p:nvSpPr>
          <p:cNvPr id="242" name="Google Shape;242;p36"/>
          <p:cNvSpPr/>
          <p:nvPr/>
        </p:nvSpPr>
        <p:spPr>
          <a:xfrm>
            <a:off x="4361596" y="196917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6"/>
          <p:cNvSpPr/>
          <p:nvPr/>
        </p:nvSpPr>
        <p:spPr>
          <a:xfrm>
            <a:off x="1706286" y="196762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 name="Google Shape;244;p36"/>
          <p:cNvGrpSpPr/>
          <p:nvPr/>
        </p:nvGrpSpPr>
        <p:grpSpPr>
          <a:xfrm>
            <a:off x="7012381" y="1966917"/>
            <a:ext cx="425343" cy="424188"/>
            <a:chOff x="-3854375" y="2405000"/>
            <a:chExt cx="294600" cy="293800"/>
          </a:xfrm>
        </p:grpSpPr>
        <p:sp>
          <p:nvSpPr>
            <p:cNvPr id="245" name="Google Shape;245;p36"/>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6"/>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37"/>
          <p:cNvSpPr txBox="1">
            <a:spLocks noGrp="1"/>
          </p:cNvSpPr>
          <p:nvPr>
            <p:ph type="title"/>
          </p:nvPr>
        </p:nvSpPr>
        <p:spPr>
          <a:xfrm>
            <a:off x="717800" y="383175"/>
            <a:ext cx="7708200" cy="6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Maturity Model</a:t>
            </a:r>
            <a:endParaRPr/>
          </a:p>
        </p:txBody>
      </p:sp>
      <p:graphicFrame>
        <p:nvGraphicFramePr>
          <p:cNvPr id="252" name="Google Shape;252;p37"/>
          <p:cNvGraphicFramePr/>
          <p:nvPr/>
        </p:nvGraphicFramePr>
        <p:xfrm>
          <a:off x="747738" y="1272078"/>
          <a:ext cx="3000000" cy="3000000"/>
        </p:xfrm>
        <a:graphic>
          <a:graphicData uri="http://schemas.openxmlformats.org/drawingml/2006/table">
            <a:tbl>
              <a:tblPr>
                <a:noFill/>
                <a:tableStyleId>{110D397F-9CAD-44E9-A88F-D1B18C000835}</a:tableStyleId>
              </a:tblPr>
              <a:tblGrid>
                <a:gridCol w="1937675">
                  <a:extLst>
                    <a:ext uri="{9D8B030D-6E8A-4147-A177-3AD203B41FA5}">
                      <a16:colId xmlns:a16="http://schemas.microsoft.com/office/drawing/2014/main" val="20000"/>
                    </a:ext>
                  </a:extLst>
                </a:gridCol>
                <a:gridCol w="977250">
                  <a:extLst>
                    <a:ext uri="{9D8B030D-6E8A-4147-A177-3AD203B41FA5}">
                      <a16:colId xmlns:a16="http://schemas.microsoft.com/office/drawing/2014/main" val="20001"/>
                    </a:ext>
                  </a:extLst>
                </a:gridCol>
                <a:gridCol w="1183400">
                  <a:extLst>
                    <a:ext uri="{9D8B030D-6E8A-4147-A177-3AD203B41FA5}">
                      <a16:colId xmlns:a16="http://schemas.microsoft.com/office/drawing/2014/main" val="20002"/>
                    </a:ext>
                  </a:extLst>
                </a:gridCol>
                <a:gridCol w="1183400">
                  <a:extLst>
                    <a:ext uri="{9D8B030D-6E8A-4147-A177-3AD203B41FA5}">
                      <a16:colId xmlns:a16="http://schemas.microsoft.com/office/drawing/2014/main" val="20003"/>
                    </a:ext>
                  </a:extLst>
                </a:gridCol>
                <a:gridCol w="1183400">
                  <a:extLst>
                    <a:ext uri="{9D8B030D-6E8A-4147-A177-3AD203B41FA5}">
                      <a16:colId xmlns:a16="http://schemas.microsoft.com/office/drawing/2014/main" val="20004"/>
                    </a:ext>
                  </a:extLst>
                </a:gridCol>
                <a:gridCol w="1183400">
                  <a:extLst>
                    <a:ext uri="{9D8B030D-6E8A-4147-A177-3AD203B41FA5}">
                      <a16:colId xmlns:a16="http://schemas.microsoft.com/office/drawing/2014/main" val="20005"/>
                    </a:ext>
                  </a:extLst>
                </a:gridCol>
              </a:tblGrid>
              <a:tr h="333950">
                <a:tc>
                  <a:txBody>
                    <a:bodyPr/>
                    <a:lstStyle/>
                    <a:p>
                      <a:pPr marL="0" lvl="0" indent="0" algn="ctr" rtl="0">
                        <a:spcBef>
                          <a:spcPts val="0"/>
                        </a:spcBef>
                        <a:spcAft>
                          <a:spcPts val="0"/>
                        </a:spcAft>
                        <a:buNone/>
                      </a:pPr>
                      <a:r>
                        <a:rPr lang="en" sz="1800" b="1">
                          <a:solidFill>
                            <a:schemeClr val="lt1"/>
                          </a:solidFill>
                          <a:latin typeface="Montserrat"/>
                          <a:ea typeface="Montserrat"/>
                          <a:cs typeface="Montserrat"/>
                          <a:sym typeface="Montserrat"/>
                        </a:rPr>
                        <a:t>BasBasi</a:t>
                      </a:r>
                      <a:endParaRPr sz="1800" b="1">
                        <a:solidFill>
                          <a:schemeClr val="lt1"/>
                        </a:solidFill>
                        <a:latin typeface="Montserrat"/>
                        <a:ea typeface="Montserrat"/>
                        <a:cs typeface="Montserrat"/>
                        <a:sym typeface="Montserrat"/>
                      </a:endParaRPr>
                    </a:p>
                  </a:txBody>
                  <a:tcPr marL="91425" marR="91425" marT="91425" marB="91425" anchor="ctr">
                    <a:lnL w="28575" cap="flat" cmpd="sng">
                      <a:solidFill>
                        <a:schemeClr val="accent1">
                          <a:alpha val="0"/>
                        </a:schemeClr>
                      </a:solidFill>
                      <a:prstDash val="solid"/>
                      <a:round/>
                      <a:headEnd type="none" w="sm" len="sm"/>
                      <a:tailEnd type="none" w="sm" len="sm"/>
                    </a:lnL>
                    <a:lnR w="28575" cap="flat" cmpd="sng">
                      <a:solidFill>
                        <a:schemeClr val="accent1">
                          <a:alpha val="0"/>
                        </a:schemeClr>
                      </a:solidFill>
                      <a:prstDash val="solid"/>
                      <a:round/>
                      <a:headEnd type="none" w="sm" len="sm"/>
                      <a:tailEnd type="none" w="sm" len="sm"/>
                    </a:lnR>
                    <a:lnT w="28575" cap="flat" cmpd="sng">
                      <a:solidFill>
                        <a:schemeClr val="accent1">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Basic</a:t>
                      </a:r>
                      <a:endParaRPr b="1">
                        <a:solidFill>
                          <a:schemeClr val="lt1"/>
                        </a:solidFill>
                        <a:latin typeface="Montserrat"/>
                        <a:ea typeface="Montserrat"/>
                        <a:cs typeface="Montserrat"/>
                        <a:sym typeface="Montserrat"/>
                      </a:endParaRPr>
                    </a:p>
                  </a:txBody>
                  <a:tcPr marL="91425" marR="91425" marT="91425" marB="91425" anchor="ctr">
                    <a:lnL w="28575" cap="flat" cmpd="sng">
                      <a:solidFill>
                        <a:schemeClr val="accent1">
                          <a:alpha val="0"/>
                        </a:schemeClr>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accent1">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Below Average</a:t>
                      </a:r>
                      <a:endParaRPr b="1">
                        <a:solidFill>
                          <a:schemeClr val="lt1"/>
                        </a:solidFill>
                        <a:latin typeface="Montserrat"/>
                        <a:ea typeface="Montserrat"/>
                        <a:cs typeface="Montserrat"/>
                        <a:sym typeface="Montserrat"/>
                      </a:endParaRPr>
                    </a:p>
                  </a:txBody>
                  <a:tcPr marL="91425" marR="91425" marT="91425" marB="91425" anchor="ctr">
                    <a:lnL w="28575" cap="flat" cmpd="sng">
                      <a:solidFill>
                        <a:schemeClr val="lt1">
                          <a:alpha val="0"/>
                        </a:schemeClr>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accent1">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Average</a:t>
                      </a:r>
                      <a:endParaRPr b="1">
                        <a:solidFill>
                          <a:schemeClr val="lt1"/>
                        </a:solidFill>
                        <a:latin typeface="Montserrat"/>
                        <a:ea typeface="Montserrat"/>
                        <a:cs typeface="Montserrat"/>
                        <a:sym typeface="Montserrat"/>
                      </a:endParaRPr>
                    </a:p>
                  </a:txBody>
                  <a:tcPr marL="91425" marR="91425" marT="91425" marB="91425" anchor="ctr">
                    <a:lnL w="28575" cap="flat" cmpd="sng">
                      <a:solidFill>
                        <a:schemeClr val="lt1">
                          <a:alpha val="0"/>
                        </a:schemeClr>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accent1">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Advanced</a:t>
                      </a:r>
                      <a:endParaRPr b="1">
                        <a:solidFill>
                          <a:schemeClr val="lt1"/>
                        </a:solidFill>
                        <a:latin typeface="Montserrat"/>
                        <a:ea typeface="Montserrat"/>
                        <a:cs typeface="Montserrat"/>
                        <a:sym typeface="Montserrat"/>
                      </a:endParaRPr>
                    </a:p>
                  </a:txBody>
                  <a:tcPr marL="91425" marR="91425" marT="91425" marB="91425" anchor="ctr">
                    <a:lnL w="28575" cap="flat" cmpd="sng">
                      <a:solidFill>
                        <a:schemeClr val="lt1">
                          <a:alpha val="0"/>
                        </a:schemeClr>
                      </a:solidFill>
                      <a:prstDash val="solid"/>
                      <a:round/>
                      <a:headEnd type="none" w="sm" len="sm"/>
                      <a:tailEnd type="none" w="sm" len="sm"/>
                    </a:lnL>
                    <a:lnR w="28575" cap="flat" cmpd="sng">
                      <a:solidFill>
                        <a:schemeClr val="lt1">
                          <a:alpha val="0"/>
                        </a:schemeClr>
                      </a:solidFill>
                      <a:prstDash val="solid"/>
                      <a:round/>
                      <a:headEnd type="none" w="sm" len="sm"/>
                      <a:tailEnd type="none" w="sm" len="sm"/>
                    </a:lnR>
                    <a:lnT w="28575" cap="flat" cmpd="sng">
                      <a:solidFill>
                        <a:schemeClr val="accent1">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lt1"/>
                          </a:solidFill>
                          <a:latin typeface="Montserrat"/>
                          <a:ea typeface="Montserrat"/>
                          <a:cs typeface="Montserrat"/>
                          <a:sym typeface="Montserrat"/>
                        </a:rPr>
                        <a:t>World-</a:t>
                      </a:r>
                      <a:endParaRPr b="1">
                        <a:solidFill>
                          <a:schemeClr val="lt1"/>
                        </a:solidFill>
                        <a:latin typeface="Montserrat"/>
                        <a:ea typeface="Montserrat"/>
                        <a:cs typeface="Montserrat"/>
                        <a:sym typeface="Montserrat"/>
                      </a:endParaRPr>
                    </a:p>
                    <a:p>
                      <a:pPr marL="0" lvl="0" indent="0" algn="ctr" rtl="0">
                        <a:spcBef>
                          <a:spcPts val="0"/>
                        </a:spcBef>
                        <a:spcAft>
                          <a:spcPts val="0"/>
                        </a:spcAft>
                        <a:buNone/>
                      </a:pPr>
                      <a:r>
                        <a:rPr lang="en" b="1">
                          <a:solidFill>
                            <a:schemeClr val="lt1"/>
                          </a:solidFill>
                          <a:latin typeface="Montserrat"/>
                          <a:ea typeface="Montserrat"/>
                          <a:cs typeface="Montserrat"/>
                          <a:sym typeface="Montserrat"/>
                        </a:rPr>
                        <a:t>Class</a:t>
                      </a:r>
                      <a:endParaRPr b="1">
                        <a:solidFill>
                          <a:schemeClr val="lt1"/>
                        </a:solidFill>
                        <a:latin typeface="Montserrat"/>
                        <a:ea typeface="Montserrat"/>
                        <a:cs typeface="Montserrat"/>
                        <a:sym typeface="Montserrat"/>
                      </a:endParaRPr>
                    </a:p>
                  </a:txBody>
                  <a:tcPr marL="91425" marR="91425" marT="91425" marB="91425" anchor="ctr">
                    <a:lnL w="28575" cap="flat" cmpd="sng">
                      <a:solidFill>
                        <a:schemeClr val="lt1">
                          <a:alpha val="0"/>
                        </a:schemeClr>
                      </a:solidFill>
                      <a:prstDash val="solid"/>
                      <a:round/>
                      <a:headEnd type="none" w="sm" len="sm"/>
                      <a:tailEnd type="none" w="sm" len="sm"/>
                    </a:lnL>
                    <a:lnR w="28575" cap="flat" cmpd="sng">
                      <a:solidFill>
                        <a:schemeClr val="accent1">
                          <a:alpha val="0"/>
                        </a:schemeClr>
                      </a:solidFill>
                      <a:prstDash val="solid"/>
                      <a:round/>
                      <a:headEnd type="none" w="sm" len="sm"/>
                      <a:tailEnd type="none" w="sm" len="sm"/>
                    </a:lnR>
                    <a:lnT w="28575" cap="flat" cmpd="sng">
                      <a:solidFill>
                        <a:schemeClr val="accent1">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549600">
                <a:tc>
                  <a:txBody>
                    <a:bodyPr/>
                    <a:lstStyle/>
                    <a:p>
                      <a:pPr marL="0" lvl="0" indent="0" algn="l" rtl="0">
                        <a:spcBef>
                          <a:spcPts val="0"/>
                        </a:spcBef>
                        <a:spcAft>
                          <a:spcPts val="0"/>
                        </a:spcAft>
                        <a:buNone/>
                      </a:pPr>
                      <a:r>
                        <a:rPr lang="en">
                          <a:latin typeface="Montserrat"/>
                          <a:ea typeface="Montserrat"/>
                          <a:cs typeface="Montserrat"/>
                          <a:sym typeface="Montserrat"/>
                        </a:rPr>
                        <a:t>Procurement Strategy </a:t>
                      </a:r>
                      <a:endParaRPr>
                        <a:latin typeface="Montserrat"/>
                        <a:ea typeface="Montserrat"/>
                        <a:cs typeface="Montserrat"/>
                        <a:sym typeface="Montserrat"/>
                      </a:endParaRPr>
                    </a:p>
                  </a:txBody>
                  <a:tcPr marL="91425" marR="91425" marT="91425"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1"/>
                  </a:ext>
                </a:extLst>
              </a:tr>
              <a:tr h="596600">
                <a:tc>
                  <a:txBody>
                    <a:bodyPr/>
                    <a:lstStyle/>
                    <a:p>
                      <a:pPr marL="0" lvl="0" indent="0" algn="l" rtl="0">
                        <a:spcBef>
                          <a:spcPts val="0"/>
                        </a:spcBef>
                        <a:spcAft>
                          <a:spcPts val="0"/>
                        </a:spcAft>
                        <a:buNone/>
                      </a:pPr>
                      <a:r>
                        <a:rPr lang="en">
                          <a:latin typeface="Montserrat"/>
                          <a:ea typeface="Montserrat"/>
                          <a:cs typeface="Montserrat"/>
                          <a:sym typeface="Montserrat"/>
                        </a:rPr>
                        <a:t>Organization &amp; Human resources</a:t>
                      </a:r>
                      <a:endParaRPr>
                        <a:latin typeface="Montserrat"/>
                        <a:ea typeface="Montserrat"/>
                        <a:cs typeface="Montserrat"/>
                        <a:sym typeface="Montserrat"/>
                      </a:endParaRPr>
                    </a:p>
                  </a:txBody>
                  <a:tcPr marL="91425" marR="91425" marT="91425"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2"/>
                  </a:ext>
                </a:extLst>
              </a:tr>
              <a:tr h="549600">
                <a:tc>
                  <a:txBody>
                    <a:bodyPr/>
                    <a:lstStyle/>
                    <a:p>
                      <a:pPr marL="0" lvl="0" indent="0" algn="l" rtl="0">
                        <a:spcBef>
                          <a:spcPts val="0"/>
                        </a:spcBef>
                        <a:spcAft>
                          <a:spcPts val="0"/>
                        </a:spcAft>
                        <a:buNone/>
                      </a:pPr>
                      <a:r>
                        <a:rPr lang="en">
                          <a:latin typeface="Montserrat"/>
                          <a:ea typeface="Montserrat"/>
                          <a:cs typeface="Montserrat"/>
                          <a:sym typeface="Montserrat"/>
                        </a:rPr>
                        <a:t>Procurement Processes </a:t>
                      </a:r>
                      <a:endParaRPr>
                        <a:latin typeface="Montserrat"/>
                        <a:ea typeface="Montserrat"/>
                        <a:cs typeface="Montserrat"/>
                        <a:sym typeface="Montserrat"/>
                      </a:endParaRPr>
                    </a:p>
                  </a:txBody>
                  <a:tcPr marL="91425" marR="91425" marT="91425"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3"/>
                  </a:ext>
                </a:extLst>
              </a:tr>
              <a:tr h="396200">
                <a:tc>
                  <a:txBody>
                    <a:bodyPr/>
                    <a:lstStyle/>
                    <a:p>
                      <a:pPr marL="0" lvl="0" indent="0" algn="l" rtl="0">
                        <a:spcBef>
                          <a:spcPts val="0"/>
                        </a:spcBef>
                        <a:spcAft>
                          <a:spcPts val="0"/>
                        </a:spcAft>
                        <a:buNone/>
                      </a:pPr>
                      <a:r>
                        <a:rPr lang="en">
                          <a:latin typeface="Montserrat"/>
                          <a:ea typeface="Montserrat"/>
                          <a:cs typeface="Montserrat"/>
                          <a:sym typeface="Montserrat"/>
                        </a:rPr>
                        <a:t>Technology</a:t>
                      </a:r>
                      <a:endParaRPr>
                        <a:latin typeface="Montserrat"/>
                        <a:ea typeface="Montserrat"/>
                        <a:cs typeface="Montserrat"/>
                        <a:sym typeface="Montserrat"/>
                      </a:endParaRPr>
                    </a:p>
                  </a:txBody>
                  <a:tcPr marL="91425" marR="91425" marT="91425"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r h="549600">
                <a:tc>
                  <a:txBody>
                    <a:bodyPr/>
                    <a:lstStyle/>
                    <a:p>
                      <a:pPr marL="0" lvl="0" indent="0" algn="l" rtl="0">
                        <a:spcBef>
                          <a:spcPts val="0"/>
                        </a:spcBef>
                        <a:spcAft>
                          <a:spcPts val="0"/>
                        </a:spcAft>
                        <a:buNone/>
                      </a:pPr>
                      <a:r>
                        <a:rPr lang="en">
                          <a:latin typeface="Montserrat"/>
                          <a:ea typeface="Montserrat"/>
                          <a:cs typeface="Montserrat"/>
                          <a:sym typeface="Montserrat"/>
                        </a:rPr>
                        <a:t>Supplier relationship</a:t>
                      </a:r>
                      <a:endParaRPr>
                        <a:latin typeface="Montserrat"/>
                        <a:ea typeface="Montserrat"/>
                        <a:cs typeface="Montserrat"/>
                        <a:sym typeface="Montserrat"/>
                      </a:endParaRPr>
                    </a:p>
                  </a:txBody>
                  <a:tcPr marL="91425" marR="91425" marT="91425" marB="91425" anchor="ctr">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28575" cap="flat" cmpd="sng">
                      <a:solidFill>
                        <a:schemeClr val="dk2">
                          <a:alpha val="0"/>
                        </a:schemeClr>
                      </a:solidFill>
                      <a:prstDash val="solid"/>
                      <a:round/>
                      <a:headEnd type="none" w="sm" len="sm"/>
                      <a:tailEnd type="none" w="sm" len="sm"/>
                    </a:lnL>
                    <a:lnR w="28575" cap="flat" cmpd="sng">
                      <a:solidFill>
                        <a:schemeClr val="dk2">
                          <a:alpha val="0"/>
                        </a:schemeClr>
                      </a:solidFill>
                      <a:prstDash val="solid"/>
                      <a:round/>
                      <a:headEnd type="none" w="sm" len="sm"/>
                      <a:tailEnd type="none" w="sm" len="sm"/>
                    </a:lnR>
                    <a:lnT w="28575" cap="flat" cmpd="sng">
                      <a:solidFill>
                        <a:schemeClr val="dk2">
                          <a:alpha val="0"/>
                        </a:schemeClr>
                      </a:solidFill>
                      <a:prstDash val="solid"/>
                      <a:round/>
                      <a:headEnd type="none" w="sm" len="sm"/>
                      <a:tailEnd type="none" w="sm" len="sm"/>
                    </a:lnT>
                    <a:lnB w="2857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253" name="Google Shape;253;p37"/>
          <p:cNvSpPr/>
          <p:nvPr/>
        </p:nvSpPr>
        <p:spPr>
          <a:xfrm>
            <a:off x="4081800" y="2071800"/>
            <a:ext cx="216600" cy="21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7"/>
          <p:cNvSpPr/>
          <p:nvPr/>
        </p:nvSpPr>
        <p:spPr>
          <a:xfrm>
            <a:off x="5378350" y="2071800"/>
            <a:ext cx="216600" cy="216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7"/>
          <p:cNvSpPr/>
          <p:nvPr/>
        </p:nvSpPr>
        <p:spPr>
          <a:xfrm>
            <a:off x="3716600" y="2672275"/>
            <a:ext cx="216600" cy="21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7"/>
          <p:cNvSpPr/>
          <p:nvPr/>
        </p:nvSpPr>
        <p:spPr>
          <a:xfrm>
            <a:off x="6509975" y="2672275"/>
            <a:ext cx="216600" cy="216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7"/>
          <p:cNvSpPr/>
          <p:nvPr/>
        </p:nvSpPr>
        <p:spPr>
          <a:xfrm>
            <a:off x="5683150" y="3252125"/>
            <a:ext cx="216600" cy="216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7"/>
          <p:cNvSpPr/>
          <p:nvPr/>
        </p:nvSpPr>
        <p:spPr>
          <a:xfrm>
            <a:off x="6509975" y="3252125"/>
            <a:ext cx="216600" cy="21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7"/>
          <p:cNvSpPr/>
          <p:nvPr/>
        </p:nvSpPr>
        <p:spPr>
          <a:xfrm>
            <a:off x="3196800" y="3731425"/>
            <a:ext cx="216600" cy="216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7"/>
          <p:cNvSpPr/>
          <p:nvPr/>
        </p:nvSpPr>
        <p:spPr>
          <a:xfrm>
            <a:off x="4887750" y="3731425"/>
            <a:ext cx="216600" cy="21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7"/>
          <p:cNvSpPr/>
          <p:nvPr/>
        </p:nvSpPr>
        <p:spPr>
          <a:xfrm>
            <a:off x="4887750" y="4299100"/>
            <a:ext cx="216600" cy="216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7"/>
          <p:cNvSpPr/>
          <p:nvPr/>
        </p:nvSpPr>
        <p:spPr>
          <a:xfrm>
            <a:off x="7926275" y="4299100"/>
            <a:ext cx="216600" cy="21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8"/>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“Entering a New Market” Framework Includes 3 Components</a:t>
            </a:r>
            <a:endParaRPr/>
          </a:p>
        </p:txBody>
      </p:sp>
      <p:grpSp>
        <p:nvGrpSpPr>
          <p:cNvPr id="268" name="Google Shape;268;p38"/>
          <p:cNvGrpSpPr/>
          <p:nvPr/>
        </p:nvGrpSpPr>
        <p:grpSpPr>
          <a:xfrm>
            <a:off x="3237103" y="1771362"/>
            <a:ext cx="2732524" cy="2534329"/>
            <a:chOff x="1617750" y="1930125"/>
            <a:chExt cx="2269350" cy="2104750"/>
          </a:xfrm>
        </p:grpSpPr>
        <p:sp>
          <p:nvSpPr>
            <p:cNvPr id="269" name="Google Shape;269;p38"/>
            <p:cNvSpPr/>
            <p:nvPr/>
          </p:nvSpPr>
          <p:spPr>
            <a:xfrm>
              <a:off x="1617750" y="1930125"/>
              <a:ext cx="1134975" cy="1269225"/>
            </a:xfrm>
            <a:custGeom>
              <a:avLst/>
              <a:gdLst/>
              <a:ahLst/>
              <a:cxnLst/>
              <a:rect l="l" t="t" r="r" b="b"/>
              <a:pathLst>
                <a:path w="45399" h="50769" extrusionOk="0">
                  <a:moveTo>
                    <a:pt x="25575" y="1"/>
                  </a:moveTo>
                  <a:cubicBezTo>
                    <a:pt x="11442" y="1"/>
                    <a:pt x="0" y="11443"/>
                    <a:pt x="0" y="25575"/>
                  </a:cubicBezTo>
                  <a:cubicBezTo>
                    <a:pt x="0" y="38208"/>
                    <a:pt x="9156" y="48685"/>
                    <a:pt x="21194" y="50769"/>
                  </a:cubicBezTo>
                  <a:cubicBezTo>
                    <a:pt x="24063" y="41911"/>
                    <a:pt x="31600" y="35184"/>
                    <a:pt x="40898" y="33493"/>
                  </a:cubicBezTo>
                  <a:cubicBezTo>
                    <a:pt x="40077" y="30993"/>
                    <a:pt x="39648" y="28337"/>
                    <a:pt x="39648" y="25575"/>
                  </a:cubicBezTo>
                  <a:cubicBezTo>
                    <a:pt x="39648" y="19455"/>
                    <a:pt x="41803" y="13824"/>
                    <a:pt x="45399" y="9418"/>
                  </a:cubicBezTo>
                  <a:cubicBezTo>
                    <a:pt x="40708" y="3680"/>
                    <a:pt x="33564" y="1"/>
                    <a:pt x="25575" y="1"/>
                  </a:cubicBezTo>
                  <a:close/>
                </a:path>
              </a:pathLst>
            </a:custGeom>
            <a:solidFill>
              <a:schemeClr val="dk2"/>
            </a:solidFill>
            <a:ln w="19050" cap="flat" cmpd="sng">
              <a:solidFill>
                <a:schemeClr val="accen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8"/>
            <p:cNvSpPr/>
            <p:nvPr/>
          </p:nvSpPr>
          <p:spPr>
            <a:xfrm>
              <a:off x="2752125" y="1930125"/>
              <a:ext cx="1134975" cy="1268050"/>
            </a:xfrm>
            <a:custGeom>
              <a:avLst/>
              <a:gdLst/>
              <a:ahLst/>
              <a:cxnLst/>
              <a:rect l="l" t="t" r="r" b="b"/>
              <a:pathLst>
                <a:path w="45399" h="50722" extrusionOk="0">
                  <a:moveTo>
                    <a:pt x="19824" y="1"/>
                  </a:moveTo>
                  <a:cubicBezTo>
                    <a:pt x="11835" y="1"/>
                    <a:pt x="4691" y="3680"/>
                    <a:pt x="0" y="9418"/>
                  </a:cubicBezTo>
                  <a:cubicBezTo>
                    <a:pt x="3596" y="13824"/>
                    <a:pt x="5751" y="19444"/>
                    <a:pt x="5751" y="25575"/>
                  </a:cubicBezTo>
                  <a:cubicBezTo>
                    <a:pt x="5751" y="28326"/>
                    <a:pt x="5322" y="30957"/>
                    <a:pt x="4513" y="33445"/>
                  </a:cubicBezTo>
                  <a:cubicBezTo>
                    <a:pt x="13919" y="35064"/>
                    <a:pt x="21574" y="41815"/>
                    <a:pt x="24456" y="50721"/>
                  </a:cubicBezTo>
                  <a:cubicBezTo>
                    <a:pt x="36374" y="48530"/>
                    <a:pt x="45399" y="38101"/>
                    <a:pt x="45399" y="25575"/>
                  </a:cubicBezTo>
                  <a:cubicBezTo>
                    <a:pt x="45399" y="11443"/>
                    <a:pt x="33957" y="1"/>
                    <a:pt x="19824" y="1"/>
                  </a:cubicBezTo>
                  <a:close/>
                </a:path>
              </a:pathLst>
            </a:custGeom>
            <a:solidFill>
              <a:schemeClr val="dk2"/>
            </a:solidFill>
            <a:ln w="19050" cap="flat" cmpd="sng">
              <a:solidFill>
                <a:schemeClr val="accen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8"/>
            <p:cNvSpPr/>
            <p:nvPr/>
          </p:nvSpPr>
          <p:spPr>
            <a:xfrm>
              <a:off x="2608650" y="2165575"/>
              <a:ext cx="287250" cy="601875"/>
            </a:xfrm>
            <a:custGeom>
              <a:avLst/>
              <a:gdLst/>
              <a:ahLst/>
              <a:cxnLst/>
              <a:rect l="l" t="t" r="r" b="b"/>
              <a:pathLst>
                <a:path w="11490" h="24075" extrusionOk="0">
                  <a:moveTo>
                    <a:pt x="5739" y="0"/>
                  </a:moveTo>
                  <a:cubicBezTo>
                    <a:pt x="2155" y="4406"/>
                    <a:pt x="0" y="10026"/>
                    <a:pt x="0" y="16157"/>
                  </a:cubicBezTo>
                  <a:cubicBezTo>
                    <a:pt x="12" y="18908"/>
                    <a:pt x="465" y="21575"/>
                    <a:pt x="1262" y="24075"/>
                  </a:cubicBezTo>
                  <a:cubicBezTo>
                    <a:pt x="2763" y="23801"/>
                    <a:pt x="4310" y="23658"/>
                    <a:pt x="5894" y="23658"/>
                  </a:cubicBezTo>
                  <a:cubicBezTo>
                    <a:pt x="7382" y="23658"/>
                    <a:pt x="8835" y="23789"/>
                    <a:pt x="10252" y="24027"/>
                  </a:cubicBezTo>
                  <a:cubicBezTo>
                    <a:pt x="11061" y="21539"/>
                    <a:pt x="11490" y="18908"/>
                    <a:pt x="11490" y="16157"/>
                  </a:cubicBezTo>
                  <a:cubicBezTo>
                    <a:pt x="11490" y="10037"/>
                    <a:pt x="9335" y="4406"/>
                    <a:pt x="5739" y="0"/>
                  </a:cubicBezTo>
                  <a:close/>
                </a:path>
              </a:pathLst>
            </a:custGeom>
            <a:solidFill>
              <a:schemeClr val="dk2"/>
            </a:solidFill>
            <a:ln w="19050" cap="flat" cmpd="sng">
              <a:solidFill>
                <a:schemeClr val="accen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8"/>
            <p:cNvSpPr/>
            <p:nvPr/>
          </p:nvSpPr>
          <p:spPr>
            <a:xfrm>
              <a:off x="2116925" y="2972825"/>
              <a:ext cx="1278150" cy="1062050"/>
            </a:xfrm>
            <a:custGeom>
              <a:avLst/>
              <a:gdLst/>
              <a:ahLst/>
              <a:cxnLst/>
              <a:rect l="l" t="t" r="r" b="b"/>
              <a:pathLst>
                <a:path w="51126" h="42482" extrusionOk="0">
                  <a:moveTo>
                    <a:pt x="25432" y="0"/>
                  </a:moveTo>
                  <a:cubicBezTo>
                    <a:pt x="20741" y="5739"/>
                    <a:pt x="13597" y="9418"/>
                    <a:pt x="5596" y="9418"/>
                  </a:cubicBezTo>
                  <a:cubicBezTo>
                    <a:pt x="4108" y="9418"/>
                    <a:pt x="2655" y="9275"/>
                    <a:pt x="1239" y="9037"/>
                  </a:cubicBezTo>
                  <a:cubicBezTo>
                    <a:pt x="441" y="11525"/>
                    <a:pt x="0" y="14157"/>
                    <a:pt x="0" y="16919"/>
                  </a:cubicBezTo>
                  <a:cubicBezTo>
                    <a:pt x="0" y="31040"/>
                    <a:pt x="11454" y="42482"/>
                    <a:pt x="25575" y="42482"/>
                  </a:cubicBezTo>
                  <a:cubicBezTo>
                    <a:pt x="39696" y="42482"/>
                    <a:pt x="51126" y="31040"/>
                    <a:pt x="51126" y="16919"/>
                  </a:cubicBezTo>
                  <a:cubicBezTo>
                    <a:pt x="51126" y="14145"/>
                    <a:pt x="50685" y="11490"/>
                    <a:pt x="49876" y="9001"/>
                  </a:cubicBezTo>
                  <a:cubicBezTo>
                    <a:pt x="48375" y="9263"/>
                    <a:pt x="46828" y="9418"/>
                    <a:pt x="45256" y="9418"/>
                  </a:cubicBezTo>
                  <a:cubicBezTo>
                    <a:pt x="37243" y="9418"/>
                    <a:pt x="30111" y="5751"/>
                    <a:pt x="25432" y="0"/>
                  </a:cubicBezTo>
                  <a:close/>
                </a:path>
              </a:pathLst>
            </a:custGeom>
            <a:solidFill>
              <a:schemeClr val="dk2"/>
            </a:solidFill>
            <a:ln w="19050" cap="flat" cmpd="sng">
              <a:solidFill>
                <a:schemeClr val="accen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8"/>
            <p:cNvSpPr/>
            <p:nvPr/>
          </p:nvSpPr>
          <p:spPr>
            <a:xfrm>
              <a:off x="2147575" y="2766850"/>
              <a:ext cx="605150" cy="441425"/>
            </a:xfrm>
            <a:custGeom>
              <a:avLst/>
              <a:gdLst/>
              <a:ahLst/>
              <a:cxnLst/>
              <a:rect l="l" t="t" r="r" b="b"/>
              <a:pathLst>
                <a:path w="24206" h="17657" extrusionOk="0">
                  <a:moveTo>
                    <a:pt x="19705" y="0"/>
                  </a:moveTo>
                  <a:cubicBezTo>
                    <a:pt x="10407" y="1703"/>
                    <a:pt x="2858" y="8442"/>
                    <a:pt x="1" y="17288"/>
                  </a:cubicBezTo>
                  <a:cubicBezTo>
                    <a:pt x="1417" y="17526"/>
                    <a:pt x="2870" y="17657"/>
                    <a:pt x="4358" y="17657"/>
                  </a:cubicBezTo>
                  <a:cubicBezTo>
                    <a:pt x="12371" y="17657"/>
                    <a:pt x="19515" y="13990"/>
                    <a:pt x="24206" y="8239"/>
                  </a:cubicBezTo>
                  <a:cubicBezTo>
                    <a:pt x="22230" y="5822"/>
                    <a:pt x="20706" y="3036"/>
                    <a:pt x="19705" y="0"/>
                  </a:cubicBezTo>
                  <a:close/>
                </a:path>
              </a:pathLst>
            </a:custGeom>
            <a:solidFill>
              <a:schemeClr val="dk2"/>
            </a:solidFill>
            <a:ln w="19050" cap="flat" cmpd="sng">
              <a:solidFill>
                <a:schemeClr val="accen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8"/>
            <p:cNvSpPr/>
            <p:nvPr/>
          </p:nvSpPr>
          <p:spPr>
            <a:xfrm>
              <a:off x="2752125" y="2766250"/>
              <a:ext cx="611400" cy="442325"/>
            </a:xfrm>
            <a:custGeom>
              <a:avLst/>
              <a:gdLst/>
              <a:ahLst/>
              <a:cxnLst/>
              <a:rect l="l" t="t" r="r" b="b"/>
              <a:pathLst>
                <a:path w="24456" h="17693" extrusionOk="0">
                  <a:moveTo>
                    <a:pt x="4513" y="0"/>
                  </a:moveTo>
                  <a:cubicBezTo>
                    <a:pt x="3536" y="3048"/>
                    <a:pt x="1989" y="5846"/>
                    <a:pt x="0" y="8275"/>
                  </a:cubicBezTo>
                  <a:cubicBezTo>
                    <a:pt x="4691" y="14014"/>
                    <a:pt x="11835" y="17693"/>
                    <a:pt x="19824" y="17693"/>
                  </a:cubicBezTo>
                  <a:cubicBezTo>
                    <a:pt x="21408" y="17693"/>
                    <a:pt x="22955" y="17538"/>
                    <a:pt x="24456" y="17276"/>
                  </a:cubicBezTo>
                  <a:cubicBezTo>
                    <a:pt x="21574" y="8358"/>
                    <a:pt x="13919" y="1608"/>
                    <a:pt x="4513" y="0"/>
                  </a:cubicBezTo>
                  <a:close/>
                </a:path>
              </a:pathLst>
            </a:custGeom>
            <a:solidFill>
              <a:schemeClr val="dk2"/>
            </a:solidFill>
            <a:ln w="19050" cap="flat" cmpd="sng">
              <a:solidFill>
                <a:schemeClr val="accen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8"/>
            <p:cNvSpPr/>
            <p:nvPr/>
          </p:nvSpPr>
          <p:spPr>
            <a:xfrm>
              <a:off x="2640200" y="2757025"/>
              <a:ext cx="225050" cy="216125"/>
            </a:xfrm>
            <a:custGeom>
              <a:avLst/>
              <a:gdLst/>
              <a:ahLst/>
              <a:cxnLst/>
              <a:rect l="l" t="t" r="r" b="b"/>
              <a:pathLst>
                <a:path w="9002" h="8645" extrusionOk="0">
                  <a:moveTo>
                    <a:pt x="4644" y="0"/>
                  </a:moveTo>
                  <a:cubicBezTo>
                    <a:pt x="3048" y="0"/>
                    <a:pt x="1501" y="131"/>
                    <a:pt x="0" y="417"/>
                  </a:cubicBezTo>
                  <a:cubicBezTo>
                    <a:pt x="989" y="3453"/>
                    <a:pt x="2513" y="6215"/>
                    <a:pt x="4501" y="8644"/>
                  </a:cubicBezTo>
                  <a:cubicBezTo>
                    <a:pt x="6477" y="6215"/>
                    <a:pt x="8013" y="3417"/>
                    <a:pt x="9002" y="369"/>
                  </a:cubicBezTo>
                  <a:cubicBezTo>
                    <a:pt x="7597" y="131"/>
                    <a:pt x="6132" y="0"/>
                    <a:pt x="4644" y="0"/>
                  </a:cubicBezTo>
                  <a:close/>
                </a:path>
              </a:pathLst>
            </a:custGeom>
            <a:solidFill>
              <a:schemeClr val="accent1"/>
            </a:solidFill>
            <a:ln w="19050" cap="flat" cmpd="sng">
              <a:solidFill>
                <a:schemeClr val="accen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 name="Google Shape;276;p38"/>
          <p:cNvSpPr txBox="1">
            <a:spLocks noGrp="1"/>
          </p:cNvSpPr>
          <p:nvPr>
            <p:ph type="subTitle" idx="4294967295"/>
          </p:nvPr>
        </p:nvSpPr>
        <p:spPr>
          <a:xfrm>
            <a:off x="722163" y="2076625"/>
            <a:ext cx="2261700" cy="408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1"/>
                </a:solidFill>
              </a:rPr>
              <a:t>Desirability</a:t>
            </a:r>
            <a:endParaRPr>
              <a:solidFill>
                <a:schemeClr val="accent1"/>
              </a:solidFill>
            </a:endParaRPr>
          </a:p>
        </p:txBody>
      </p:sp>
      <p:sp>
        <p:nvSpPr>
          <p:cNvPr id="277" name="Google Shape;277;p38"/>
          <p:cNvSpPr txBox="1">
            <a:spLocks noGrp="1"/>
          </p:cNvSpPr>
          <p:nvPr>
            <p:ph type="subTitle" idx="4294967295"/>
          </p:nvPr>
        </p:nvSpPr>
        <p:spPr>
          <a:xfrm>
            <a:off x="722163" y="3292550"/>
            <a:ext cx="2261700" cy="408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solidFill>
                  <a:schemeClr val="accent1"/>
                </a:solidFill>
              </a:rPr>
              <a:t>Profitability</a:t>
            </a:r>
            <a:endParaRPr>
              <a:solidFill>
                <a:schemeClr val="accent1"/>
              </a:solidFill>
            </a:endParaRPr>
          </a:p>
        </p:txBody>
      </p:sp>
      <p:sp>
        <p:nvSpPr>
          <p:cNvPr id="278" name="Google Shape;278;p38"/>
          <p:cNvSpPr txBox="1">
            <a:spLocks noGrp="1"/>
          </p:cNvSpPr>
          <p:nvPr>
            <p:ph type="subTitle" idx="4294967295"/>
          </p:nvPr>
        </p:nvSpPr>
        <p:spPr>
          <a:xfrm>
            <a:off x="6169075" y="2076625"/>
            <a:ext cx="22617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accent1"/>
                </a:solidFill>
              </a:rPr>
              <a:t>Feasibility</a:t>
            </a:r>
            <a:endParaRPr>
              <a:solidFill>
                <a:schemeClr val="accent1"/>
              </a:solidFill>
            </a:endParaRPr>
          </a:p>
        </p:txBody>
      </p:sp>
      <p:cxnSp>
        <p:nvCxnSpPr>
          <p:cNvPr id="279" name="Google Shape;279;p38"/>
          <p:cNvCxnSpPr/>
          <p:nvPr/>
        </p:nvCxnSpPr>
        <p:spPr>
          <a:xfrm>
            <a:off x="4617800" y="2826500"/>
            <a:ext cx="1453500" cy="721500"/>
          </a:xfrm>
          <a:prstGeom prst="straightConnector1">
            <a:avLst/>
          </a:prstGeom>
          <a:noFill/>
          <a:ln w="19050" cap="flat" cmpd="sng">
            <a:solidFill>
              <a:schemeClr val="accent1"/>
            </a:solidFill>
            <a:prstDash val="solid"/>
            <a:round/>
            <a:headEnd type="none" w="med" len="med"/>
            <a:tailEnd type="oval" w="med" len="med"/>
          </a:ln>
        </p:spPr>
      </p:cxnSp>
      <p:sp>
        <p:nvSpPr>
          <p:cNvPr id="280" name="Google Shape;280;p38"/>
          <p:cNvSpPr txBox="1">
            <a:spLocks noGrp="1"/>
          </p:cNvSpPr>
          <p:nvPr>
            <p:ph type="subTitle" idx="4294967295"/>
          </p:nvPr>
        </p:nvSpPr>
        <p:spPr>
          <a:xfrm>
            <a:off x="6169063" y="3292550"/>
            <a:ext cx="22617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b="1">
                <a:solidFill>
                  <a:schemeClr val="accent1"/>
                </a:solidFill>
              </a:rPr>
              <a:t>Sweet Spot</a:t>
            </a:r>
            <a:endParaRPr b="1">
              <a:solidFill>
                <a:schemeClr val="accent1"/>
              </a:solidFill>
            </a:endParaRPr>
          </a:p>
        </p:txBody>
      </p:sp>
    </p:spTree>
  </p:cSld>
  <p:clrMapOvr>
    <a:masterClrMapping/>
  </p:clrMapOvr>
</p:sld>
</file>

<file path=ppt/theme/theme1.xml><?xml version="1.0" encoding="utf-8"?>
<a:theme xmlns:a="http://schemas.openxmlformats.org/drawingml/2006/main" name="Management Consulting Toolkit by Slidesgo">
  <a:themeElements>
    <a:clrScheme name="Simple Light">
      <a:dk1>
        <a:srgbClr val="000000"/>
      </a:dk1>
      <a:lt1>
        <a:srgbClr val="FFFFFF"/>
      </a:lt1>
      <a:dk2>
        <a:srgbClr val="4A8CFF"/>
      </a:dk2>
      <a:lt2>
        <a:srgbClr val="EFEFEF"/>
      </a:lt2>
      <a:accent1>
        <a:srgbClr val="003BA3"/>
      </a:accent1>
      <a:accent2>
        <a:srgbClr val="000000"/>
      </a:accent2>
      <a:accent3>
        <a:srgbClr val="4A8CFF"/>
      </a:accent3>
      <a:accent4>
        <a:srgbClr val="EFEFEF"/>
      </a:accent4>
      <a:accent5>
        <a:srgbClr val="003BA3"/>
      </a:accent5>
      <a:accent6>
        <a:srgbClr val="000000"/>
      </a:accent6>
      <a:hlink>
        <a:srgbClr val="003BA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1918</Words>
  <Application>Microsoft Office PowerPoint</Application>
  <PresentationFormat>Affichage à l'écran (16:9)</PresentationFormat>
  <Paragraphs>340</Paragraphs>
  <Slides>53</Slides>
  <Notes>53</Notes>
  <HiddenSlides>0</HiddenSlides>
  <MMClips>0</MMClips>
  <ScaleCrop>false</ScaleCrop>
  <HeadingPairs>
    <vt:vector size="6" baseType="variant">
      <vt:variant>
        <vt:lpstr>Polices utilisées</vt:lpstr>
      </vt:variant>
      <vt:variant>
        <vt:i4>13</vt:i4>
      </vt:variant>
      <vt:variant>
        <vt:lpstr>Thème</vt:lpstr>
      </vt:variant>
      <vt:variant>
        <vt:i4>2</vt:i4>
      </vt:variant>
      <vt:variant>
        <vt:lpstr>Titres des diapositives</vt:lpstr>
      </vt:variant>
      <vt:variant>
        <vt:i4>53</vt:i4>
      </vt:variant>
    </vt:vector>
  </HeadingPairs>
  <TitlesOfParts>
    <vt:vector size="68" baseType="lpstr">
      <vt:lpstr>Quicksand Medium</vt:lpstr>
      <vt:lpstr>Proxima Nova</vt:lpstr>
      <vt:lpstr>Calibri</vt:lpstr>
      <vt:lpstr>Barlow</vt:lpstr>
      <vt:lpstr>Didact Gothic</vt:lpstr>
      <vt:lpstr>Proxima Nova Semibold</vt:lpstr>
      <vt:lpstr>Amatic SC</vt:lpstr>
      <vt:lpstr>Inter</vt:lpstr>
      <vt:lpstr>Roboto Medium</vt:lpstr>
      <vt:lpstr>Montserrat</vt:lpstr>
      <vt:lpstr>Fira Sans Extra Condensed Medium</vt:lpstr>
      <vt:lpstr>Arial</vt:lpstr>
      <vt:lpstr>Montserrat SemiBold</vt:lpstr>
      <vt:lpstr>Management Consulting Toolkit by Slidesgo</vt:lpstr>
      <vt:lpstr>Slidesgo Final Pages</vt:lpstr>
      <vt:lpstr>Soutenance de projet de fin d’étude Diplôme Intelligence Artifitiel et genie  informatique </vt:lpstr>
      <vt:lpstr>Contents of This Template</vt:lpstr>
      <vt:lpstr>Table of Contents</vt:lpstr>
      <vt:lpstr>Our Company</vt:lpstr>
      <vt:lpstr>Solution</vt:lpstr>
      <vt:lpstr>The Problem</vt:lpstr>
      <vt:lpstr>Understanding the Problem </vt:lpstr>
      <vt:lpstr>Maturity Model</vt:lpstr>
      <vt:lpstr>The “Entering a New Market” Framework Includes 3 Components</vt:lpstr>
      <vt:lpstr>Business Roadmap</vt:lpstr>
      <vt:lpstr>SWOT</vt:lpstr>
      <vt:lpstr>Data Gathering Survey</vt:lpstr>
      <vt:lpstr>Financial Analysis</vt:lpstr>
      <vt:lpstr>Ansoff Growth Matrix</vt:lpstr>
      <vt:lpstr>Segmentation by Distribution</vt:lpstr>
      <vt:lpstr>Strategy Map</vt:lpstr>
      <vt:lpstr>Strategy Map</vt:lpstr>
      <vt:lpstr>Awesome Words</vt:lpstr>
      <vt:lpstr>Our Solution</vt:lpstr>
      <vt:lpstr>—Someone Famous</vt:lpstr>
      <vt:lpstr>Présentation PowerPoint</vt:lpstr>
      <vt:lpstr>5,600.00</vt:lpstr>
      <vt:lpstr>A picture always reinforces the concept</vt:lpstr>
      <vt:lpstr>Target</vt:lpstr>
      <vt:lpstr>Our Target</vt:lpstr>
      <vt:lpstr>55%</vt:lpstr>
      <vt:lpstr>Our Consultants</vt:lpstr>
      <vt:lpstr>Market Research</vt:lpstr>
      <vt:lpstr>Our Partners </vt:lpstr>
      <vt:lpstr>Testimonials </vt:lpstr>
      <vt:lpstr>Upcoming Goals</vt:lpstr>
      <vt:lpstr>Awards</vt:lpstr>
      <vt:lpstr>Thanks</vt:lpstr>
      <vt:lpstr>Alternative Resources</vt:lpstr>
      <vt:lpstr>Resources</vt:lpstr>
      <vt:lpstr>Instructions for use (free users)</vt:lpstr>
      <vt:lpstr>Instructions for use (premium users)</vt:lpstr>
      <vt:lpstr>Fonts &amp; colors used</vt:lpstr>
      <vt:lpstr>Présentation PowerPoint</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Educational Icons</vt:lpstr>
      <vt:lpstr>Business Icons</vt:lpstr>
      <vt:lpstr>Help &amp; Support Icons</vt:lpstr>
      <vt:lpstr>Creative Process Icons</vt:lpstr>
      <vt:lpstr>Présentation PowerPoint</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Soutenance de projet de fin d’étude Diplôme Intelligence Artifitiel et genie  informatique </dc:title>
  <cp:lastModifiedBy>Youness Nainia</cp:lastModifiedBy>
  <cp:revision>1</cp:revision>
  <dcterms:modified xsi:type="dcterms:W3CDTF">2022-06-21T22:22:43Z</dcterms:modified>
</cp:coreProperties>
</file>